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8" r:id="rId57"/>
    <p:sldId id="311" r:id="rId58"/>
    <p:sldId id="312" r:id="rId59"/>
    <p:sldId id="313" r:id="rId60"/>
    <p:sldId id="314" r:id="rId61"/>
    <p:sldId id="315" r:id="rId62"/>
    <p:sldId id="316" r:id="rId63"/>
    <p:sldId id="317" r:id="rId64"/>
  </p:sldIdLst>
  <p:sldSz cx="9144000" cy="5143500" type="screen16x9"/>
  <p:notesSz cx="6858000" cy="9144000"/>
  <p:embeddedFontLst>
    <p:embeddedFont>
      <p:font typeface="Barlow" pitchFamily="2" charset="77"/>
      <p:regular r:id="rId66"/>
      <p:bold r:id="rId67"/>
      <p:italic r:id="rId68"/>
      <p:boldItalic r:id="rId69"/>
    </p:embeddedFont>
    <p:embeddedFont>
      <p:font typeface="Barlow Semi Condensed" panose="020F0502020204030204" pitchFamily="34" charset="0"/>
      <p:regular r:id="rId70"/>
      <p:bold r:id="rId71"/>
      <p:italic r:id="rId72"/>
      <p:boldItalic r:id="rId73"/>
    </p:embeddedFont>
    <p:embeddedFont>
      <p:font typeface="Barlow Semi Condensed Medium" panose="020F0502020204030204" pitchFamily="34" charset="0"/>
      <p:regular r:id="rId74"/>
      <p:bold r:id="rId75"/>
      <p:italic r:id="rId76"/>
      <p:boldItalic r:id="rId77"/>
    </p:embeddedFont>
    <p:embeddedFont>
      <p:font typeface="Fjalla One" panose="02000506040000020004" pitchFamily="2" charset="0"/>
      <p:regular r:id="rId78"/>
    </p:embeddedFont>
    <p:embeddedFont>
      <p:font typeface="Roboto Condensed Light" panose="020F0302020204030204" pitchFamily="34" charset="0"/>
      <p:regular r:id="rId79"/>
      <p: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2" roundtripDataSignature="AMtx7mi3x7PR6jLrrgn1luNs4+4ZImdRn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F03303A-05B9-4DB7-A6EC-B54D78D694D9}">
  <a:tblStyle styleId="{CF03303A-05B9-4DB7-A6EC-B54D78D694D9}"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65442"/>
  </p:normalViewPr>
  <p:slideViewPr>
    <p:cSldViewPr snapToGrid="0">
      <p:cViewPr varScale="1">
        <p:scale>
          <a:sx n="108" d="100"/>
          <a:sy n="108" d="100"/>
        </p:scale>
        <p:origin x="2304" y="19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3.fntdata"/><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9.fntdata"/><Relationship Id="rId79" Type="http://schemas.openxmlformats.org/officeDocument/2006/relationships/font" Target="fonts/font14.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4.fntdata"/><Relationship Id="rId77"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7.fntdata"/><Relationship Id="rId80" Type="http://schemas.openxmlformats.org/officeDocument/2006/relationships/font" Target="fonts/font15.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font" Target="fonts/font10.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font" Target="fonts/font13.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fntdata"/><Relationship Id="rId61" Type="http://schemas.openxmlformats.org/officeDocument/2006/relationships/slide" Target="slides/slide60.xml"/><Relationship Id="rId82"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4" name="Google Shape;105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Trong suốt bốn năm học, chúng ta thường được nghe về microservices trong lập trình hiện đại. Không còn các ứng dụng monolithic như xưa, xu hướng của lập trình hiện đại là phân tán (distributed) và hướng dịch vụ SOA.</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Tuy nhiên, mình thấy chúng ta hay đề cập đến microservice là một giải pháp cho CNPM hiện đại nhưng chưa đi sâu vào việc sử dụng nó, ứng dụng nó trong thực tiễn như thế nào? Kiến trúc ra sao, lựa chọn services như thế nào, gateway,load balancing cho đúng... Vì thế hôm nay mình muốn seminar về chủ đề này: Cloud Architecture &amp; Service Selection.</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Đây là chủ đề hơi mạng tính lý thuyết, tuy nhiên nó không hề khô khan và là toàn là kiến thức thực tiễn, ít được dạy cũng như tiếp xúc khi các bạn đi làm. Hy vọng qua seminar này, các bạn sẽ có một cái nhìn tổng quan hơn về Cloud Computing, cũng như phương pháp xây dựng và phát triển hệ thống có thể sử dụng thực tế.</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3" name="Google Shape;147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8"/>
        <p:cNvGrpSpPr/>
        <p:nvPr/>
      </p:nvGrpSpPr>
      <p:grpSpPr>
        <a:xfrm>
          <a:off x="0" y="0"/>
          <a:ext cx="0" cy="0"/>
          <a:chOff x="0" y="0"/>
          <a:chExt cx="0" cy="0"/>
        </a:xfrm>
      </p:grpSpPr>
      <p:sp>
        <p:nvSpPr>
          <p:cNvPr id="1479" name="Google Shape;14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0" name="Google Shape;148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Ở bước số 2 và số 3, cũng là bước quan trọng nhất: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Nếu chúng ta sử dụng cloud cho hệ thống của mình, chúng ta cần phải sử dụng những dịch vụ gì và liên kế chúng ra sao.</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Tưởng tượng như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1"/>
        <p:cNvGrpSpPr/>
        <p:nvPr/>
      </p:nvGrpSpPr>
      <p:grpSpPr>
        <a:xfrm>
          <a:off x="0" y="0"/>
          <a:ext cx="0" cy="0"/>
          <a:chOff x="0" y="0"/>
          <a:chExt cx="0" cy="0"/>
        </a:xfrm>
      </p:grpSpPr>
      <p:sp>
        <p:nvSpPr>
          <p:cNvPr id="1492" name="Google Shape;149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3" name="Google Shape;149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Để chúng ta có thể hiểu được cloud architecture và cách xây dựng nó, trước hết ta cần phải hiểu cloud computing là gì</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7"/>
        <p:cNvGrpSpPr/>
        <p:nvPr/>
      </p:nvGrpSpPr>
      <p:grpSpPr>
        <a:xfrm>
          <a:off x="0" y="0"/>
          <a:ext cx="0" cy="0"/>
          <a:chOff x="0" y="0"/>
          <a:chExt cx="0" cy="0"/>
        </a:xfrm>
      </p:grpSpPr>
      <p:sp>
        <p:nvSpPr>
          <p:cNvPr id="1498" name="Google Shape;1498;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9" name="Google Shape;1499;p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5"/>
        <p:cNvGrpSpPr/>
        <p:nvPr/>
      </p:nvGrpSpPr>
      <p:grpSpPr>
        <a:xfrm>
          <a:off x="0" y="0"/>
          <a:ext cx="0" cy="0"/>
          <a:chOff x="0" y="0"/>
          <a:chExt cx="0" cy="0"/>
        </a:xfrm>
      </p:grpSpPr>
      <p:sp>
        <p:nvSpPr>
          <p:cNvPr id="1506" name="Google Shape;1506;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7" name="Google Shape;1507;p1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3"/>
        <p:cNvGrpSpPr/>
        <p:nvPr/>
      </p:nvGrpSpPr>
      <p:grpSpPr>
        <a:xfrm>
          <a:off x="0" y="0"/>
          <a:ext cx="0" cy="0"/>
          <a:chOff x="0" y="0"/>
          <a:chExt cx="0" cy="0"/>
        </a:xfrm>
      </p:grpSpPr>
      <p:sp>
        <p:nvSpPr>
          <p:cNvPr id="1514" name="Google Shape;151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5" name="Google Shape;1515;p1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1"/>
        <p:cNvGrpSpPr/>
        <p:nvPr/>
      </p:nvGrpSpPr>
      <p:grpSpPr>
        <a:xfrm>
          <a:off x="0" y="0"/>
          <a:ext cx="0" cy="0"/>
          <a:chOff x="0" y="0"/>
          <a:chExt cx="0" cy="0"/>
        </a:xfrm>
      </p:grpSpPr>
      <p:sp>
        <p:nvSpPr>
          <p:cNvPr id="1522" name="Google Shape;1522;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3" name="Google Shape;1523;p1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p:cNvGrpSpPr/>
        <p:nvPr/>
      </p:nvGrpSpPr>
      <p:grpSpPr>
        <a:xfrm>
          <a:off x="0" y="0"/>
          <a:ext cx="0" cy="0"/>
          <a:chOff x="0" y="0"/>
          <a:chExt cx="0" cy="0"/>
        </a:xfrm>
      </p:grpSpPr>
      <p:sp>
        <p:nvSpPr>
          <p:cNvPr id="1530" name="Google Shape;1530;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1" name="Google Shape;1531;p1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7"/>
        <p:cNvGrpSpPr/>
        <p:nvPr/>
      </p:nvGrpSpPr>
      <p:grpSpPr>
        <a:xfrm>
          <a:off x="0" y="0"/>
          <a:ext cx="0" cy="0"/>
          <a:chOff x="0" y="0"/>
          <a:chExt cx="0" cy="0"/>
        </a:xfrm>
      </p:grpSpPr>
      <p:sp>
        <p:nvSpPr>
          <p:cNvPr id="1538" name="Google Shape;1538;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9" name="Google Shape;1539;p1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5"/>
        <p:cNvGrpSpPr/>
        <p:nvPr/>
      </p:nvGrpSpPr>
      <p:grpSpPr>
        <a:xfrm>
          <a:off x="0" y="0"/>
          <a:ext cx="0" cy="0"/>
          <a:chOff x="0" y="0"/>
          <a:chExt cx="0" cy="0"/>
        </a:xfrm>
      </p:grpSpPr>
      <p:sp>
        <p:nvSpPr>
          <p:cNvPr id="1546" name="Google Shape;154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7" name="Google Shape;1547;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4" name="Google Shape;125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3"/>
        <p:cNvGrpSpPr/>
        <p:nvPr/>
      </p:nvGrpSpPr>
      <p:grpSpPr>
        <a:xfrm>
          <a:off x="0" y="0"/>
          <a:ext cx="0" cy="0"/>
          <a:chOff x="0" y="0"/>
          <a:chExt cx="0" cy="0"/>
        </a:xfrm>
      </p:grpSpPr>
      <p:sp>
        <p:nvSpPr>
          <p:cNvPr id="1554" name="Google Shape;155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5" name="Google Shape;1555;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1"/>
        <p:cNvGrpSpPr/>
        <p:nvPr/>
      </p:nvGrpSpPr>
      <p:grpSpPr>
        <a:xfrm>
          <a:off x="0" y="0"/>
          <a:ext cx="0" cy="0"/>
          <a:chOff x="0" y="0"/>
          <a:chExt cx="0" cy="0"/>
        </a:xfrm>
      </p:grpSpPr>
      <p:sp>
        <p:nvSpPr>
          <p:cNvPr id="1562" name="Google Shape;156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3" name="Google Shape;1563;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9"/>
        <p:cNvGrpSpPr/>
        <p:nvPr/>
      </p:nvGrpSpPr>
      <p:grpSpPr>
        <a:xfrm>
          <a:off x="0" y="0"/>
          <a:ext cx="0" cy="0"/>
          <a:chOff x="0" y="0"/>
          <a:chExt cx="0" cy="0"/>
        </a:xfrm>
      </p:grpSpPr>
      <p:sp>
        <p:nvSpPr>
          <p:cNvPr id="1570" name="Google Shape;1570;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1" name="Google Shape;1571;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3"/>
        <p:cNvGrpSpPr/>
        <p:nvPr/>
      </p:nvGrpSpPr>
      <p:grpSpPr>
        <a:xfrm>
          <a:off x="0" y="0"/>
          <a:ext cx="0" cy="0"/>
          <a:chOff x="0" y="0"/>
          <a:chExt cx="0" cy="0"/>
        </a:xfrm>
      </p:grpSpPr>
      <p:sp>
        <p:nvSpPr>
          <p:cNvPr id="1584" name="Google Shape;1584;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5" name="Google Shape;1585;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4" name="Google Shape;1614;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p:cNvGrpSpPr/>
        <p:nvPr/>
      </p:nvGrpSpPr>
      <p:grpSpPr>
        <a:xfrm>
          <a:off x="0" y="0"/>
          <a:ext cx="0" cy="0"/>
          <a:chOff x="0" y="0"/>
          <a:chExt cx="0" cy="0"/>
        </a:xfrm>
      </p:grpSpPr>
      <p:sp>
        <p:nvSpPr>
          <p:cNvPr id="1632" name="Google Shape;1632;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3" name="Google Shape;1633;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5"/>
        <p:cNvGrpSpPr/>
        <p:nvPr/>
      </p:nvGrpSpPr>
      <p:grpSpPr>
        <a:xfrm>
          <a:off x="0" y="0"/>
          <a:ext cx="0" cy="0"/>
          <a:chOff x="0" y="0"/>
          <a:chExt cx="0" cy="0"/>
        </a:xfrm>
      </p:grpSpPr>
      <p:sp>
        <p:nvSpPr>
          <p:cNvPr id="1646" name="Google Shape;164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7" name="Google Shape;164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2"/>
        <p:cNvGrpSpPr/>
        <p:nvPr/>
      </p:nvGrpSpPr>
      <p:grpSpPr>
        <a:xfrm>
          <a:off x="0" y="0"/>
          <a:ext cx="0" cy="0"/>
          <a:chOff x="0" y="0"/>
          <a:chExt cx="0" cy="0"/>
        </a:xfrm>
      </p:grpSpPr>
      <p:sp>
        <p:nvSpPr>
          <p:cNvPr id="1653" name="Google Shape;1653;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4" name="Google Shape;1654;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Nói tóm lại, Operation Excellence là khả năng vận hành tốt, có thể dễ dàng triển khai và phát triển. Nói nôm na, nó là nghĩa rộng hơn của CI/CD</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2"/>
        <p:cNvGrpSpPr/>
        <p:nvPr/>
      </p:nvGrpSpPr>
      <p:grpSpPr>
        <a:xfrm>
          <a:off x="0" y="0"/>
          <a:ext cx="0" cy="0"/>
          <a:chOff x="0" y="0"/>
          <a:chExt cx="0" cy="0"/>
        </a:xfrm>
      </p:grpSpPr>
      <p:sp>
        <p:nvSpPr>
          <p:cNvPr id="1663" name="Google Shape;1663;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4" name="Google Shape;1664;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Đôi khi khách hàng của chúng ta không sử dụng ứng dụng một cách bình thường. Họ luôn ấn đủ thứ, và refresh rất nhiều lần mỗi khi một trang web load lâu.</a:t>
            </a:r>
            <a:endParaRPr/>
          </a:p>
          <a:p>
            <a:pPr marL="457200" lvl="0" indent="-298450" algn="l" rtl="0">
              <a:lnSpc>
                <a:spcPct val="100000"/>
              </a:lnSpc>
              <a:spcBef>
                <a:spcPts val="0"/>
              </a:spcBef>
              <a:spcAft>
                <a:spcPts val="0"/>
              </a:spcAft>
              <a:buSzPts val="1100"/>
              <a:buChar char="●"/>
            </a:pPr>
            <a:r>
              <a:rPr lang="en-US"/>
              <a:t>Có những thời điểm và những lúc khi có quả nhiều người sử dụng, hệ thống sẽ gây nên tính chậm trễ cao. Những trường hợp tệ hơn có thể dẫn đến sập hệ thống</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8"/>
        <p:cNvGrpSpPr/>
        <p:nvPr/>
      </p:nvGrpSpPr>
      <p:grpSpPr>
        <a:xfrm>
          <a:off x="0" y="0"/>
          <a:ext cx="0" cy="0"/>
          <a:chOff x="0" y="0"/>
          <a:chExt cx="0" cy="0"/>
        </a:xfrm>
      </p:grpSpPr>
      <p:sp>
        <p:nvSpPr>
          <p:cNvPr id="1669" name="Google Shape;1669;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0" name="Google Shape;1670;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6" name="Google Shape;132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Để chúng ta có thể hiểu được cloud architecture và cách xây dựng nó, trước hết ta cần phải hiểu cloud computing là gì</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4"/>
        <p:cNvGrpSpPr/>
        <p:nvPr/>
      </p:nvGrpSpPr>
      <p:grpSpPr>
        <a:xfrm>
          <a:off x="0" y="0"/>
          <a:ext cx="0" cy="0"/>
          <a:chOff x="0" y="0"/>
          <a:chExt cx="0" cy="0"/>
        </a:xfrm>
      </p:grpSpPr>
      <p:sp>
        <p:nvSpPr>
          <p:cNvPr id="1675" name="Google Shape;1675;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6" name="Google Shape;1676;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2" name="Google Shape;1682;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8" name="Google Shape;1688;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0"/>
        <p:cNvGrpSpPr/>
        <p:nvPr/>
      </p:nvGrpSpPr>
      <p:grpSpPr>
        <a:xfrm>
          <a:off x="0" y="0"/>
          <a:ext cx="0" cy="0"/>
          <a:chOff x="0" y="0"/>
          <a:chExt cx="0" cy="0"/>
        </a:xfrm>
      </p:grpSpPr>
      <p:sp>
        <p:nvSpPr>
          <p:cNvPr id="1701" name="Google Shape;1701;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2" name="Google Shape;1702;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dirty="0" err="1"/>
              <a:t>Cách</a:t>
            </a:r>
            <a:r>
              <a:rPr lang="en-US" dirty="0"/>
              <a:t> </a:t>
            </a:r>
            <a:r>
              <a:rPr lang="en-US" dirty="0" err="1"/>
              <a:t>đây</a:t>
            </a:r>
            <a:r>
              <a:rPr lang="en-US" dirty="0"/>
              <a:t> </a:t>
            </a:r>
            <a:r>
              <a:rPr lang="en-US" dirty="0" err="1"/>
              <a:t>khoản</a:t>
            </a:r>
            <a:r>
              <a:rPr lang="en-US" dirty="0"/>
              <a:t> 1 </a:t>
            </a:r>
            <a:r>
              <a:rPr lang="en-US" dirty="0" err="1"/>
              <a:t>tháng</a:t>
            </a:r>
            <a:r>
              <a:rPr lang="en-US" dirty="0"/>
              <a:t> </a:t>
            </a:r>
            <a:r>
              <a:rPr lang="en-US" dirty="0" err="1"/>
              <a:t>rưỡi</a:t>
            </a:r>
            <a:r>
              <a:rPr lang="en-US" dirty="0"/>
              <a:t>, uber </a:t>
            </a:r>
            <a:r>
              <a:rPr lang="en-US" dirty="0" err="1"/>
              <a:t>đã</a:t>
            </a:r>
            <a:r>
              <a:rPr lang="en-US" dirty="0"/>
              <a:t> </a:t>
            </a:r>
            <a:r>
              <a:rPr lang="en-US" dirty="0" err="1"/>
              <a:t>bị</a:t>
            </a:r>
            <a:r>
              <a:rPr lang="en-US" dirty="0"/>
              <a:t> hack. </a:t>
            </a:r>
            <a:r>
              <a:rPr lang="en-US" dirty="0" err="1"/>
              <a:t>Đây</a:t>
            </a:r>
            <a:r>
              <a:rPr lang="en-US" dirty="0"/>
              <a:t> </a:t>
            </a:r>
            <a:r>
              <a:rPr lang="en-US" dirty="0" err="1"/>
              <a:t>là</a:t>
            </a:r>
            <a:r>
              <a:rPr lang="en-US" dirty="0"/>
              <a:t> </a:t>
            </a:r>
            <a:r>
              <a:rPr lang="en-US" dirty="0" err="1"/>
              <a:t>cửa</a:t>
            </a:r>
            <a:r>
              <a:rPr lang="en-US" dirty="0"/>
              <a:t> </a:t>
            </a:r>
            <a:r>
              <a:rPr lang="en-US" dirty="0" err="1"/>
              <a:t>sổ</a:t>
            </a:r>
            <a:r>
              <a:rPr lang="en-US" dirty="0"/>
              <a:t> </a:t>
            </a:r>
            <a:r>
              <a:rPr lang="en-US" dirty="0" err="1"/>
              <a:t>aws</a:t>
            </a:r>
            <a:r>
              <a:rPr lang="en-US" dirty="0"/>
              <a:t> console </a:t>
            </a:r>
            <a:r>
              <a:rPr lang="en-US" dirty="0" err="1"/>
              <a:t>của</a:t>
            </a:r>
            <a:r>
              <a:rPr lang="en-US" dirty="0"/>
              <a:t> </a:t>
            </a:r>
            <a:r>
              <a:rPr lang="en-US" dirty="0" err="1"/>
              <a:t>một</a:t>
            </a:r>
            <a:r>
              <a:rPr lang="en-US" dirty="0"/>
              <a:t> </a:t>
            </a:r>
            <a:r>
              <a:rPr lang="en-US" dirty="0" err="1"/>
              <a:t>nhân</a:t>
            </a:r>
            <a:r>
              <a:rPr lang="en-US" dirty="0"/>
              <a:t> </a:t>
            </a:r>
            <a:r>
              <a:rPr lang="en-US" dirty="0" err="1"/>
              <a:t>viên</a:t>
            </a:r>
            <a:r>
              <a:rPr lang="en-US" dirty="0"/>
              <a:t> </a:t>
            </a:r>
            <a:r>
              <a:rPr lang="en-US" dirty="0" err="1"/>
              <a:t>hệ</a:t>
            </a:r>
            <a:r>
              <a:rPr lang="en-US" dirty="0"/>
              <a:t> </a:t>
            </a:r>
            <a:r>
              <a:rPr lang="en-US" dirty="0" err="1"/>
              <a:t>thống</a:t>
            </a:r>
            <a:r>
              <a:rPr lang="en-US" dirty="0"/>
              <a:t> </a:t>
            </a:r>
            <a:r>
              <a:rPr lang="en-US" dirty="0" err="1"/>
              <a:t>trong</a:t>
            </a:r>
            <a:r>
              <a:rPr lang="en-US" dirty="0"/>
              <a:t> uber </a:t>
            </a:r>
            <a:r>
              <a:rPr lang="en-US" dirty="0" err="1"/>
              <a:t>đã</a:t>
            </a:r>
            <a:r>
              <a:rPr lang="en-US" dirty="0"/>
              <a:t> </a:t>
            </a:r>
            <a:r>
              <a:rPr lang="en-US" dirty="0" err="1"/>
              <a:t>bị</a:t>
            </a:r>
            <a:r>
              <a:rPr lang="en-US" dirty="0"/>
              <a:t> hacker </a:t>
            </a:r>
            <a:r>
              <a:rPr lang="en-US" dirty="0" err="1"/>
              <a:t>đăng</a:t>
            </a:r>
            <a:r>
              <a:rPr lang="en-US" dirty="0"/>
              <a:t> </a:t>
            </a:r>
            <a:r>
              <a:rPr lang="en-US" dirty="0" err="1"/>
              <a:t>tải</a:t>
            </a:r>
            <a:r>
              <a:rPr lang="en-US" dirty="0"/>
              <a:t> </a:t>
            </a:r>
            <a:r>
              <a:rPr lang="en-US" dirty="0" err="1"/>
              <a:t>trên</a:t>
            </a:r>
            <a:r>
              <a:rPr lang="en-US" dirty="0"/>
              <a:t> </a:t>
            </a:r>
            <a:r>
              <a:rPr lang="en-US" dirty="0" err="1"/>
              <a:t>trang</a:t>
            </a:r>
            <a:r>
              <a:rPr lang="en-US" dirty="0"/>
              <a:t> discord.</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8" name="Google Shape;1708;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Và đây là linkedin của uber vào ngày hôm sau.</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4" name="Google Shape;1714;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4" name="Google Shape;1724;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6"/>
        <p:cNvGrpSpPr/>
        <p:nvPr/>
      </p:nvGrpSpPr>
      <p:grpSpPr>
        <a:xfrm>
          <a:off x="0" y="0"/>
          <a:ext cx="0" cy="0"/>
          <a:chOff x="0" y="0"/>
          <a:chExt cx="0" cy="0"/>
        </a:xfrm>
      </p:grpSpPr>
      <p:sp>
        <p:nvSpPr>
          <p:cNvPr id="1737" name="Google Shape;1737;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8" name="Google Shape;1738;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Nói tóm lại, Operation Excellence là khả năng vận hành tốt, có thể dễ dàng triển khai và phát triển. Nói nôm na, nó là nghĩa rộng hơn của CI/CD</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6"/>
        <p:cNvGrpSpPr/>
        <p:nvPr/>
      </p:nvGrpSpPr>
      <p:grpSpPr>
        <a:xfrm>
          <a:off x="0" y="0"/>
          <a:ext cx="0" cy="0"/>
          <a:chOff x="0" y="0"/>
          <a:chExt cx="0" cy="0"/>
        </a:xfrm>
      </p:grpSpPr>
      <p:sp>
        <p:nvSpPr>
          <p:cNvPr id="1747" name="Google Shape;1747;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8" name="Google Shape;1748;p3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2"/>
        <p:cNvGrpSpPr/>
        <p:nvPr/>
      </p:nvGrpSpPr>
      <p:grpSpPr>
        <a:xfrm>
          <a:off x="0" y="0"/>
          <a:ext cx="0" cy="0"/>
          <a:chOff x="0" y="0"/>
          <a:chExt cx="0" cy="0"/>
        </a:xfrm>
      </p:grpSpPr>
      <p:sp>
        <p:nvSpPr>
          <p:cNvPr id="1753" name="Google Shape;1753;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4" name="Google Shape;1754;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3" name="Google Shape;133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Khả năng mở rộng</a:t>
            </a:r>
            <a:endParaRPr/>
          </a:p>
          <a:p>
            <a:pPr marL="0" lvl="0" indent="0" algn="l" rtl="0">
              <a:lnSpc>
                <a:spcPct val="100000"/>
              </a:lnSpc>
              <a:spcBef>
                <a:spcPts val="0"/>
              </a:spcBef>
              <a:spcAft>
                <a:spcPts val="0"/>
              </a:spcAft>
              <a:buSzPts val="1100"/>
              <a:buNone/>
            </a:pPr>
            <a:r>
              <a:rPr lang="en-US"/>
              <a:t>Muốn mở rộng hệ thống cần phải triển khai trên một máy chủ khác, đôi khi phải backup và chỉnh sửa lại ứng dụng</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Độ tin cậy </a:t>
            </a:r>
            <a:endParaRPr/>
          </a:p>
          <a:p>
            <a:pPr marL="0" lvl="0" indent="0" algn="l" rtl="0">
              <a:lnSpc>
                <a:spcPct val="100000"/>
              </a:lnSpc>
              <a:spcBef>
                <a:spcPts val="0"/>
              </a:spcBef>
              <a:spcAft>
                <a:spcPts val="0"/>
              </a:spcAft>
              <a:buSzPts val="1100"/>
              <a:buNone/>
            </a:pPr>
            <a:r>
              <a:rPr lang="en-US"/>
              <a:t>Chỉ cần một server sập, máy chủ và các service khác cùng chạy trên nó sẽ sập theo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Chi phí cao </a:t>
            </a:r>
            <a:endParaRPr/>
          </a:p>
          <a:p>
            <a:pPr marL="0" lvl="0" indent="0" algn="l" rtl="0">
              <a:lnSpc>
                <a:spcPct val="100000"/>
              </a:lnSpc>
              <a:spcBef>
                <a:spcPts val="0"/>
              </a:spcBef>
              <a:spcAft>
                <a:spcPts val="0"/>
              </a:spcAft>
              <a:buSzPts val="1100"/>
              <a:buNone/>
            </a:pPr>
            <a:r>
              <a:rPr lang="en-US"/>
              <a:t>Không sử dung vẫn phải trả tiền</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Độ bảo mật thấp </a:t>
            </a:r>
            <a:endParaRPr/>
          </a:p>
          <a:p>
            <a:pPr marL="0" lvl="0" indent="0" algn="l" rtl="0">
              <a:lnSpc>
                <a:spcPct val="100000"/>
              </a:lnSpc>
              <a:spcBef>
                <a:spcPts val="0"/>
              </a:spcBef>
              <a:spcAft>
                <a:spcPts val="0"/>
              </a:spcAft>
              <a:buSzPts val="1100"/>
              <a:buNone/>
            </a:pPr>
            <a:r>
              <a:rPr lang="en-US"/>
              <a:t>Một số tang không có bảo mật </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6"/>
        <p:cNvGrpSpPr/>
        <p:nvPr/>
      </p:nvGrpSpPr>
      <p:grpSpPr>
        <a:xfrm>
          <a:off x="0" y="0"/>
          <a:ext cx="0" cy="0"/>
          <a:chOff x="0" y="0"/>
          <a:chExt cx="0" cy="0"/>
        </a:xfrm>
      </p:grpSpPr>
      <p:sp>
        <p:nvSpPr>
          <p:cNvPr id="1767" name="Google Shape;1767;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8" name="Google Shape;1768;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Nói tóm lại, Operation Excellence là khả năng vận hành tốt, có thể dễ dàng triển khai và phát triển. Nói nôm na, nó là nghĩa rộng hơn của CI/CD</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6"/>
        <p:cNvGrpSpPr/>
        <p:nvPr/>
      </p:nvGrpSpPr>
      <p:grpSpPr>
        <a:xfrm>
          <a:off x="0" y="0"/>
          <a:ext cx="0" cy="0"/>
          <a:chOff x="0" y="0"/>
          <a:chExt cx="0" cy="0"/>
        </a:xfrm>
      </p:grpSpPr>
      <p:sp>
        <p:nvSpPr>
          <p:cNvPr id="1777" name="Google Shape;1777;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8" name="Google Shape;1778;p4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2"/>
        <p:cNvGrpSpPr/>
        <p:nvPr/>
      </p:nvGrpSpPr>
      <p:grpSpPr>
        <a:xfrm>
          <a:off x="0" y="0"/>
          <a:ext cx="0" cy="0"/>
          <a:chOff x="0" y="0"/>
          <a:chExt cx="0" cy="0"/>
        </a:xfrm>
      </p:grpSpPr>
      <p:sp>
        <p:nvSpPr>
          <p:cNvPr id="1783" name="Google Shape;1783;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4" name="Google Shape;1784;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3"/>
        <p:cNvGrpSpPr/>
        <p:nvPr/>
      </p:nvGrpSpPr>
      <p:grpSpPr>
        <a:xfrm>
          <a:off x="0" y="0"/>
          <a:ext cx="0" cy="0"/>
          <a:chOff x="0" y="0"/>
          <a:chExt cx="0" cy="0"/>
        </a:xfrm>
      </p:grpSpPr>
      <p:sp>
        <p:nvSpPr>
          <p:cNvPr id="1804" name="Google Shape;1804;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5" name="Google Shape;1805;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0"/>
        <p:cNvGrpSpPr/>
        <p:nvPr/>
      </p:nvGrpSpPr>
      <p:grpSpPr>
        <a:xfrm>
          <a:off x="0" y="0"/>
          <a:ext cx="0" cy="0"/>
          <a:chOff x="0" y="0"/>
          <a:chExt cx="0" cy="0"/>
        </a:xfrm>
      </p:grpSpPr>
      <p:sp>
        <p:nvSpPr>
          <p:cNvPr id="1811" name="Google Shape;1811;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2" name="Google Shape;1812;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5"/>
        <p:cNvGrpSpPr/>
        <p:nvPr/>
      </p:nvGrpSpPr>
      <p:grpSpPr>
        <a:xfrm>
          <a:off x="0" y="0"/>
          <a:ext cx="0" cy="0"/>
          <a:chOff x="0" y="0"/>
          <a:chExt cx="0" cy="0"/>
        </a:xfrm>
      </p:grpSpPr>
      <p:sp>
        <p:nvSpPr>
          <p:cNvPr id="1816" name="Google Shape;1816;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7" name="Google Shape;1817;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1"/>
        <p:cNvGrpSpPr/>
        <p:nvPr/>
      </p:nvGrpSpPr>
      <p:grpSpPr>
        <a:xfrm>
          <a:off x="0" y="0"/>
          <a:ext cx="0" cy="0"/>
          <a:chOff x="0" y="0"/>
          <a:chExt cx="0" cy="0"/>
        </a:xfrm>
      </p:grpSpPr>
      <p:sp>
        <p:nvSpPr>
          <p:cNvPr id="1822" name="Google Shape;1822;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3" name="Google Shape;1823;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7"/>
        <p:cNvGrpSpPr/>
        <p:nvPr/>
      </p:nvGrpSpPr>
      <p:grpSpPr>
        <a:xfrm>
          <a:off x="0" y="0"/>
          <a:ext cx="0" cy="0"/>
          <a:chOff x="0" y="0"/>
          <a:chExt cx="0" cy="0"/>
        </a:xfrm>
      </p:grpSpPr>
      <p:sp>
        <p:nvSpPr>
          <p:cNvPr id="1828" name="Google Shape;1828;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9" name="Google Shape;1829;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3"/>
        <p:cNvGrpSpPr/>
        <p:nvPr/>
      </p:nvGrpSpPr>
      <p:grpSpPr>
        <a:xfrm>
          <a:off x="0" y="0"/>
          <a:ext cx="0" cy="0"/>
          <a:chOff x="0" y="0"/>
          <a:chExt cx="0" cy="0"/>
        </a:xfrm>
      </p:grpSpPr>
      <p:sp>
        <p:nvSpPr>
          <p:cNvPr id="1834" name="Google Shape;1834;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5" name="Google Shape;1835;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9"/>
        <p:cNvGrpSpPr/>
        <p:nvPr/>
      </p:nvGrpSpPr>
      <p:grpSpPr>
        <a:xfrm>
          <a:off x="0" y="0"/>
          <a:ext cx="0" cy="0"/>
          <a:chOff x="0" y="0"/>
          <a:chExt cx="0" cy="0"/>
        </a:xfrm>
      </p:grpSpPr>
      <p:sp>
        <p:nvSpPr>
          <p:cNvPr id="1840" name="Google Shape;1840;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1" name="Google Shape;1841;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9" name="Google Shape;133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Khả năng mở rộng</a:t>
            </a:r>
            <a:endParaRPr/>
          </a:p>
          <a:p>
            <a:pPr marL="0" lvl="0" indent="0" algn="l" rtl="0">
              <a:lnSpc>
                <a:spcPct val="100000"/>
              </a:lnSpc>
              <a:spcBef>
                <a:spcPts val="0"/>
              </a:spcBef>
              <a:spcAft>
                <a:spcPts val="0"/>
              </a:spcAft>
              <a:buSzPts val="1100"/>
              <a:buNone/>
            </a:pPr>
            <a:r>
              <a:rPr lang="en-US"/>
              <a:t>Muốn mở rộng hệ thống cần phải triển khai trên một máy chủ khác, đôi khi phải backup và chỉnh sửa lại ứng dụng</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Độ tin cậy </a:t>
            </a:r>
            <a:endParaRPr/>
          </a:p>
          <a:p>
            <a:pPr marL="0" lvl="0" indent="0" algn="l" rtl="0">
              <a:lnSpc>
                <a:spcPct val="100000"/>
              </a:lnSpc>
              <a:spcBef>
                <a:spcPts val="0"/>
              </a:spcBef>
              <a:spcAft>
                <a:spcPts val="0"/>
              </a:spcAft>
              <a:buSzPts val="1100"/>
              <a:buNone/>
            </a:pPr>
            <a:r>
              <a:rPr lang="en-US"/>
              <a:t>Chỉ cần một server sập, máy chủ và các service khác cùng chạy trên nó sẽ sập theo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Chi phí cao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5"/>
        <p:cNvGrpSpPr/>
        <p:nvPr/>
      </p:nvGrpSpPr>
      <p:grpSpPr>
        <a:xfrm>
          <a:off x="0" y="0"/>
          <a:ext cx="0" cy="0"/>
          <a:chOff x="0" y="0"/>
          <a:chExt cx="0" cy="0"/>
        </a:xfrm>
      </p:grpSpPr>
      <p:sp>
        <p:nvSpPr>
          <p:cNvPr id="1846" name="Google Shape;1846;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7" name="Google Shape;1847;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p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4" name="Google Shape;1854;p5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8"/>
        <p:cNvGrpSpPr/>
        <p:nvPr/>
      </p:nvGrpSpPr>
      <p:grpSpPr>
        <a:xfrm>
          <a:off x="0" y="0"/>
          <a:ext cx="0" cy="0"/>
          <a:chOff x="0" y="0"/>
          <a:chExt cx="0" cy="0"/>
        </a:xfrm>
      </p:grpSpPr>
      <p:sp>
        <p:nvSpPr>
          <p:cNvPr id="1859" name="Google Shape;1859;p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0" name="Google Shape;1860;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4"/>
        <p:cNvGrpSpPr/>
        <p:nvPr/>
      </p:nvGrpSpPr>
      <p:grpSpPr>
        <a:xfrm>
          <a:off x="0" y="0"/>
          <a:ext cx="0" cy="0"/>
          <a:chOff x="0" y="0"/>
          <a:chExt cx="0" cy="0"/>
        </a:xfrm>
      </p:grpSpPr>
      <p:sp>
        <p:nvSpPr>
          <p:cNvPr id="1865" name="Google Shape;1865;p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6" name="Google Shape;1866;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p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2" name="Google Shape;1872;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6"/>
        <p:cNvGrpSpPr/>
        <p:nvPr/>
      </p:nvGrpSpPr>
      <p:grpSpPr>
        <a:xfrm>
          <a:off x="0" y="0"/>
          <a:ext cx="0" cy="0"/>
          <a:chOff x="0" y="0"/>
          <a:chExt cx="0" cy="0"/>
        </a:xfrm>
      </p:grpSpPr>
      <p:sp>
        <p:nvSpPr>
          <p:cNvPr id="1877" name="Google Shape;1877;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8" name="Google Shape;1878;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6"/>
        <p:cNvGrpSpPr/>
        <p:nvPr/>
      </p:nvGrpSpPr>
      <p:grpSpPr>
        <a:xfrm>
          <a:off x="0" y="0"/>
          <a:ext cx="0" cy="0"/>
          <a:chOff x="0" y="0"/>
          <a:chExt cx="0" cy="0"/>
        </a:xfrm>
      </p:grpSpPr>
      <p:sp>
        <p:nvSpPr>
          <p:cNvPr id="1877" name="Google Shape;1877;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8" name="Google Shape;1878;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403416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3" name="Google Shape;1883;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7"/>
        <p:cNvGrpSpPr/>
        <p:nvPr/>
      </p:nvGrpSpPr>
      <p:grpSpPr>
        <a:xfrm>
          <a:off x="0" y="0"/>
          <a:ext cx="0" cy="0"/>
          <a:chOff x="0" y="0"/>
          <a:chExt cx="0" cy="0"/>
        </a:xfrm>
      </p:grpSpPr>
      <p:sp>
        <p:nvSpPr>
          <p:cNvPr id="1888" name="Google Shape;1888;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9" name="Google Shape;1889;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p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6" name="Google Shape;1896;p5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9" name="Google Shape;1429;p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7"/>
        <p:cNvGrpSpPr/>
        <p:nvPr/>
      </p:nvGrpSpPr>
      <p:grpSpPr>
        <a:xfrm>
          <a:off x="0" y="0"/>
          <a:ext cx="0" cy="0"/>
          <a:chOff x="0" y="0"/>
          <a:chExt cx="0" cy="0"/>
        </a:xfrm>
      </p:grpSpPr>
      <p:sp>
        <p:nvSpPr>
          <p:cNvPr id="1908" name="Google Shape;1908;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9" name="Google Shape;1909;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2"/>
        <p:cNvGrpSpPr/>
        <p:nvPr/>
      </p:nvGrpSpPr>
      <p:grpSpPr>
        <a:xfrm>
          <a:off x="0" y="0"/>
          <a:ext cx="0" cy="0"/>
          <a:chOff x="0" y="0"/>
          <a:chExt cx="0" cy="0"/>
        </a:xfrm>
      </p:grpSpPr>
      <p:sp>
        <p:nvSpPr>
          <p:cNvPr id="1913" name="Google Shape;1913;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4" name="Google Shape;1914;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7"/>
        <p:cNvGrpSpPr/>
        <p:nvPr/>
      </p:nvGrpSpPr>
      <p:grpSpPr>
        <a:xfrm>
          <a:off x="0" y="0"/>
          <a:ext cx="0" cy="0"/>
          <a:chOff x="0" y="0"/>
          <a:chExt cx="0" cy="0"/>
        </a:xfrm>
      </p:grpSpPr>
      <p:sp>
        <p:nvSpPr>
          <p:cNvPr id="1918" name="Google Shape;1918;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9" name="Google Shape;1919;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3"/>
        <p:cNvGrpSpPr/>
        <p:nvPr/>
      </p:nvGrpSpPr>
      <p:grpSpPr>
        <a:xfrm>
          <a:off x="0" y="0"/>
          <a:ext cx="0" cy="0"/>
          <a:chOff x="0" y="0"/>
          <a:chExt cx="0" cy="0"/>
        </a:xfrm>
      </p:grpSpPr>
      <p:sp>
        <p:nvSpPr>
          <p:cNvPr id="1924" name="Google Shape;1924;g17161a8612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5" name="Google Shape;1925;g17161a8612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7" name="Google Shape;143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3" name="Google Shape;144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6" name="Google Shape;146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Để chúng ta có thể hiểu được cloud architecture và cách xây dựng nó, trước hết ta cần phải hiểu cloud computing là gì</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s://www.freepik.com/"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Highlighted numbers">
  <p:cSld name="CUSTOM_11">
    <p:spTree>
      <p:nvGrpSpPr>
        <p:cNvPr id="1" name="Shape 439"/>
        <p:cNvGrpSpPr/>
        <p:nvPr/>
      </p:nvGrpSpPr>
      <p:grpSpPr>
        <a:xfrm>
          <a:off x="0" y="0"/>
          <a:ext cx="0" cy="0"/>
          <a:chOff x="0" y="0"/>
          <a:chExt cx="0" cy="0"/>
        </a:xfrm>
      </p:grpSpPr>
      <p:sp>
        <p:nvSpPr>
          <p:cNvPr id="440" name="Google Shape;440;p72"/>
          <p:cNvSpPr txBox="1">
            <a:spLocks noGrp="1"/>
          </p:cNvSpPr>
          <p:nvPr>
            <p:ph type="title"/>
          </p:nvPr>
        </p:nvSpPr>
        <p:spPr>
          <a:xfrm>
            <a:off x="2825496" y="704088"/>
            <a:ext cx="3483900" cy="567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3600"/>
              <a:buNone/>
              <a:defRPr sz="3600">
                <a:solidFill>
                  <a:schemeClr val="accent1"/>
                </a:solidFill>
              </a:defRPr>
            </a:lvl1pPr>
            <a:lvl2pPr lvl="1" algn="ctr">
              <a:lnSpc>
                <a:spcPct val="100000"/>
              </a:lnSpc>
              <a:spcBef>
                <a:spcPts val="0"/>
              </a:spcBef>
              <a:spcAft>
                <a:spcPts val="0"/>
              </a:spcAft>
              <a:buClr>
                <a:schemeClr val="accent1"/>
              </a:buClr>
              <a:buSzPts val="3600"/>
              <a:buNone/>
              <a:defRPr sz="3600">
                <a:solidFill>
                  <a:schemeClr val="accent1"/>
                </a:solidFill>
              </a:defRPr>
            </a:lvl2pPr>
            <a:lvl3pPr lvl="2" algn="ctr">
              <a:lnSpc>
                <a:spcPct val="100000"/>
              </a:lnSpc>
              <a:spcBef>
                <a:spcPts val="0"/>
              </a:spcBef>
              <a:spcAft>
                <a:spcPts val="0"/>
              </a:spcAft>
              <a:buClr>
                <a:schemeClr val="accent1"/>
              </a:buClr>
              <a:buSzPts val="3600"/>
              <a:buNone/>
              <a:defRPr sz="3600">
                <a:solidFill>
                  <a:schemeClr val="accent1"/>
                </a:solidFill>
              </a:defRPr>
            </a:lvl3pPr>
            <a:lvl4pPr lvl="3" algn="ctr">
              <a:lnSpc>
                <a:spcPct val="100000"/>
              </a:lnSpc>
              <a:spcBef>
                <a:spcPts val="0"/>
              </a:spcBef>
              <a:spcAft>
                <a:spcPts val="0"/>
              </a:spcAft>
              <a:buClr>
                <a:schemeClr val="accent1"/>
              </a:buClr>
              <a:buSzPts val="3600"/>
              <a:buNone/>
              <a:defRPr sz="3600">
                <a:solidFill>
                  <a:schemeClr val="accent1"/>
                </a:solidFill>
              </a:defRPr>
            </a:lvl4pPr>
            <a:lvl5pPr lvl="4" algn="ctr">
              <a:lnSpc>
                <a:spcPct val="100000"/>
              </a:lnSpc>
              <a:spcBef>
                <a:spcPts val="0"/>
              </a:spcBef>
              <a:spcAft>
                <a:spcPts val="0"/>
              </a:spcAft>
              <a:buClr>
                <a:schemeClr val="accent1"/>
              </a:buClr>
              <a:buSzPts val="3600"/>
              <a:buNone/>
              <a:defRPr sz="3600">
                <a:solidFill>
                  <a:schemeClr val="accent1"/>
                </a:solidFill>
              </a:defRPr>
            </a:lvl5pPr>
            <a:lvl6pPr lvl="5" algn="ctr">
              <a:lnSpc>
                <a:spcPct val="100000"/>
              </a:lnSpc>
              <a:spcBef>
                <a:spcPts val="0"/>
              </a:spcBef>
              <a:spcAft>
                <a:spcPts val="0"/>
              </a:spcAft>
              <a:buClr>
                <a:schemeClr val="accent1"/>
              </a:buClr>
              <a:buSzPts val="3600"/>
              <a:buNone/>
              <a:defRPr sz="3600">
                <a:solidFill>
                  <a:schemeClr val="accent1"/>
                </a:solidFill>
              </a:defRPr>
            </a:lvl6pPr>
            <a:lvl7pPr lvl="6" algn="ctr">
              <a:lnSpc>
                <a:spcPct val="100000"/>
              </a:lnSpc>
              <a:spcBef>
                <a:spcPts val="0"/>
              </a:spcBef>
              <a:spcAft>
                <a:spcPts val="0"/>
              </a:spcAft>
              <a:buClr>
                <a:schemeClr val="accent1"/>
              </a:buClr>
              <a:buSzPts val="3600"/>
              <a:buNone/>
              <a:defRPr sz="3600">
                <a:solidFill>
                  <a:schemeClr val="accent1"/>
                </a:solidFill>
              </a:defRPr>
            </a:lvl7pPr>
            <a:lvl8pPr lvl="7" algn="ctr">
              <a:lnSpc>
                <a:spcPct val="100000"/>
              </a:lnSpc>
              <a:spcBef>
                <a:spcPts val="0"/>
              </a:spcBef>
              <a:spcAft>
                <a:spcPts val="0"/>
              </a:spcAft>
              <a:buClr>
                <a:schemeClr val="accent1"/>
              </a:buClr>
              <a:buSzPts val="3600"/>
              <a:buNone/>
              <a:defRPr sz="3600">
                <a:solidFill>
                  <a:schemeClr val="accent1"/>
                </a:solidFill>
              </a:defRPr>
            </a:lvl8pPr>
            <a:lvl9pPr lvl="8" algn="ctr">
              <a:lnSpc>
                <a:spcPct val="100000"/>
              </a:lnSpc>
              <a:spcBef>
                <a:spcPts val="0"/>
              </a:spcBef>
              <a:spcAft>
                <a:spcPts val="0"/>
              </a:spcAft>
              <a:buClr>
                <a:schemeClr val="accent1"/>
              </a:buClr>
              <a:buSzPts val="3600"/>
              <a:buNone/>
              <a:defRPr sz="3600">
                <a:solidFill>
                  <a:schemeClr val="accent1"/>
                </a:solidFill>
              </a:defRPr>
            </a:lvl9pPr>
          </a:lstStyle>
          <a:p>
            <a:endParaRPr/>
          </a:p>
        </p:txBody>
      </p:sp>
      <p:sp>
        <p:nvSpPr>
          <p:cNvPr id="441" name="Google Shape;441;p72"/>
          <p:cNvSpPr txBox="1">
            <a:spLocks noGrp="1"/>
          </p:cNvSpPr>
          <p:nvPr>
            <p:ph type="subTitle" idx="1"/>
          </p:nvPr>
        </p:nvSpPr>
        <p:spPr>
          <a:xfrm>
            <a:off x="2825496" y="1225296"/>
            <a:ext cx="3483900" cy="2742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442" name="Google Shape;442;p72"/>
          <p:cNvSpPr txBox="1">
            <a:spLocks noGrp="1"/>
          </p:cNvSpPr>
          <p:nvPr>
            <p:ph type="title" idx="2"/>
          </p:nvPr>
        </p:nvSpPr>
        <p:spPr>
          <a:xfrm>
            <a:off x="2825496" y="2185416"/>
            <a:ext cx="3483900" cy="567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3600"/>
              <a:buNone/>
              <a:defRPr sz="3600">
                <a:solidFill>
                  <a:schemeClr val="accent1"/>
                </a:solidFill>
              </a:defRPr>
            </a:lvl1pPr>
            <a:lvl2pPr lvl="1" algn="ctr">
              <a:lnSpc>
                <a:spcPct val="100000"/>
              </a:lnSpc>
              <a:spcBef>
                <a:spcPts val="0"/>
              </a:spcBef>
              <a:spcAft>
                <a:spcPts val="0"/>
              </a:spcAft>
              <a:buClr>
                <a:schemeClr val="accent1"/>
              </a:buClr>
              <a:buSzPts val="3600"/>
              <a:buNone/>
              <a:defRPr sz="3600">
                <a:solidFill>
                  <a:schemeClr val="accent1"/>
                </a:solidFill>
              </a:defRPr>
            </a:lvl2pPr>
            <a:lvl3pPr lvl="2" algn="ctr">
              <a:lnSpc>
                <a:spcPct val="100000"/>
              </a:lnSpc>
              <a:spcBef>
                <a:spcPts val="0"/>
              </a:spcBef>
              <a:spcAft>
                <a:spcPts val="0"/>
              </a:spcAft>
              <a:buClr>
                <a:schemeClr val="accent1"/>
              </a:buClr>
              <a:buSzPts val="3600"/>
              <a:buNone/>
              <a:defRPr sz="3600">
                <a:solidFill>
                  <a:schemeClr val="accent1"/>
                </a:solidFill>
              </a:defRPr>
            </a:lvl3pPr>
            <a:lvl4pPr lvl="3" algn="ctr">
              <a:lnSpc>
                <a:spcPct val="100000"/>
              </a:lnSpc>
              <a:spcBef>
                <a:spcPts val="0"/>
              </a:spcBef>
              <a:spcAft>
                <a:spcPts val="0"/>
              </a:spcAft>
              <a:buClr>
                <a:schemeClr val="accent1"/>
              </a:buClr>
              <a:buSzPts val="3600"/>
              <a:buNone/>
              <a:defRPr sz="3600">
                <a:solidFill>
                  <a:schemeClr val="accent1"/>
                </a:solidFill>
              </a:defRPr>
            </a:lvl4pPr>
            <a:lvl5pPr lvl="4" algn="ctr">
              <a:lnSpc>
                <a:spcPct val="100000"/>
              </a:lnSpc>
              <a:spcBef>
                <a:spcPts val="0"/>
              </a:spcBef>
              <a:spcAft>
                <a:spcPts val="0"/>
              </a:spcAft>
              <a:buClr>
                <a:schemeClr val="accent1"/>
              </a:buClr>
              <a:buSzPts val="3600"/>
              <a:buNone/>
              <a:defRPr sz="3600">
                <a:solidFill>
                  <a:schemeClr val="accent1"/>
                </a:solidFill>
              </a:defRPr>
            </a:lvl5pPr>
            <a:lvl6pPr lvl="5" algn="ctr">
              <a:lnSpc>
                <a:spcPct val="100000"/>
              </a:lnSpc>
              <a:spcBef>
                <a:spcPts val="0"/>
              </a:spcBef>
              <a:spcAft>
                <a:spcPts val="0"/>
              </a:spcAft>
              <a:buClr>
                <a:schemeClr val="accent1"/>
              </a:buClr>
              <a:buSzPts val="3600"/>
              <a:buNone/>
              <a:defRPr sz="3600">
                <a:solidFill>
                  <a:schemeClr val="accent1"/>
                </a:solidFill>
              </a:defRPr>
            </a:lvl6pPr>
            <a:lvl7pPr lvl="6" algn="ctr">
              <a:lnSpc>
                <a:spcPct val="100000"/>
              </a:lnSpc>
              <a:spcBef>
                <a:spcPts val="0"/>
              </a:spcBef>
              <a:spcAft>
                <a:spcPts val="0"/>
              </a:spcAft>
              <a:buClr>
                <a:schemeClr val="accent1"/>
              </a:buClr>
              <a:buSzPts val="3600"/>
              <a:buNone/>
              <a:defRPr sz="3600">
                <a:solidFill>
                  <a:schemeClr val="accent1"/>
                </a:solidFill>
              </a:defRPr>
            </a:lvl7pPr>
            <a:lvl8pPr lvl="7" algn="ctr">
              <a:lnSpc>
                <a:spcPct val="100000"/>
              </a:lnSpc>
              <a:spcBef>
                <a:spcPts val="0"/>
              </a:spcBef>
              <a:spcAft>
                <a:spcPts val="0"/>
              </a:spcAft>
              <a:buClr>
                <a:schemeClr val="accent1"/>
              </a:buClr>
              <a:buSzPts val="3600"/>
              <a:buNone/>
              <a:defRPr sz="3600">
                <a:solidFill>
                  <a:schemeClr val="accent1"/>
                </a:solidFill>
              </a:defRPr>
            </a:lvl8pPr>
            <a:lvl9pPr lvl="8" algn="ctr">
              <a:lnSpc>
                <a:spcPct val="100000"/>
              </a:lnSpc>
              <a:spcBef>
                <a:spcPts val="0"/>
              </a:spcBef>
              <a:spcAft>
                <a:spcPts val="0"/>
              </a:spcAft>
              <a:buClr>
                <a:schemeClr val="accent1"/>
              </a:buClr>
              <a:buSzPts val="3600"/>
              <a:buNone/>
              <a:defRPr sz="3600">
                <a:solidFill>
                  <a:schemeClr val="accent1"/>
                </a:solidFill>
              </a:defRPr>
            </a:lvl9pPr>
          </a:lstStyle>
          <a:p>
            <a:endParaRPr/>
          </a:p>
        </p:txBody>
      </p:sp>
      <p:sp>
        <p:nvSpPr>
          <p:cNvPr id="443" name="Google Shape;443;p72"/>
          <p:cNvSpPr txBox="1">
            <a:spLocks noGrp="1"/>
          </p:cNvSpPr>
          <p:nvPr>
            <p:ph type="subTitle" idx="3"/>
          </p:nvPr>
        </p:nvSpPr>
        <p:spPr>
          <a:xfrm>
            <a:off x="2825496" y="2697480"/>
            <a:ext cx="3483900" cy="2742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444" name="Google Shape;444;p72"/>
          <p:cNvSpPr txBox="1">
            <a:spLocks noGrp="1"/>
          </p:cNvSpPr>
          <p:nvPr>
            <p:ph type="title" idx="4"/>
          </p:nvPr>
        </p:nvSpPr>
        <p:spPr>
          <a:xfrm>
            <a:off x="2825496" y="3648456"/>
            <a:ext cx="3483900" cy="567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3600"/>
              <a:buNone/>
              <a:defRPr sz="3600">
                <a:solidFill>
                  <a:schemeClr val="accent1"/>
                </a:solidFill>
              </a:defRPr>
            </a:lvl1pPr>
            <a:lvl2pPr lvl="1" algn="ctr">
              <a:lnSpc>
                <a:spcPct val="100000"/>
              </a:lnSpc>
              <a:spcBef>
                <a:spcPts val="0"/>
              </a:spcBef>
              <a:spcAft>
                <a:spcPts val="0"/>
              </a:spcAft>
              <a:buClr>
                <a:schemeClr val="accent1"/>
              </a:buClr>
              <a:buSzPts val="3600"/>
              <a:buNone/>
              <a:defRPr sz="3600">
                <a:solidFill>
                  <a:schemeClr val="accent1"/>
                </a:solidFill>
              </a:defRPr>
            </a:lvl2pPr>
            <a:lvl3pPr lvl="2" algn="ctr">
              <a:lnSpc>
                <a:spcPct val="100000"/>
              </a:lnSpc>
              <a:spcBef>
                <a:spcPts val="0"/>
              </a:spcBef>
              <a:spcAft>
                <a:spcPts val="0"/>
              </a:spcAft>
              <a:buClr>
                <a:schemeClr val="accent1"/>
              </a:buClr>
              <a:buSzPts val="3600"/>
              <a:buNone/>
              <a:defRPr sz="3600">
                <a:solidFill>
                  <a:schemeClr val="accent1"/>
                </a:solidFill>
              </a:defRPr>
            </a:lvl3pPr>
            <a:lvl4pPr lvl="3" algn="ctr">
              <a:lnSpc>
                <a:spcPct val="100000"/>
              </a:lnSpc>
              <a:spcBef>
                <a:spcPts val="0"/>
              </a:spcBef>
              <a:spcAft>
                <a:spcPts val="0"/>
              </a:spcAft>
              <a:buClr>
                <a:schemeClr val="accent1"/>
              </a:buClr>
              <a:buSzPts val="3600"/>
              <a:buNone/>
              <a:defRPr sz="3600">
                <a:solidFill>
                  <a:schemeClr val="accent1"/>
                </a:solidFill>
              </a:defRPr>
            </a:lvl4pPr>
            <a:lvl5pPr lvl="4" algn="ctr">
              <a:lnSpc>
                <a:spcPct val="100000"/>
              </a:lnSpc>
              <a:spcBef>
                <a:spcPts val="0"/>
              </a:spcBef>
              <a:spcAft>
                <a:spcPts val="0"/>
              </a:spcAft>
              <a:buClr>
                <a:schemeClr val="accent1"/>
              </a:buClr>
              <a:buSzPts val="3600"/>
              <a:buNone/>
              <a:defRPr sz="3600">
                <a:solidFill>
                  <a:schemeClr val="accent1"/>
                </a:solidFill>
              </a:defRPr>
            </a:lvl5pPr>
            <a:lvl6pPr lvl="5" algn="ctr">
              <a:lnSpc>
                <a:spcPct val="100000"/>
              </a:lnSpc>
              <a:spcBef>
                <a:spcPts val="0"/>
              </a:spcBef>
              <a:spcAft>
                <a:spcPts val="0"/>
              </a:spcAft>
              <a:buClr>
                <a:schemeClr val="accent1"/>
              </a:buClr>
              <a:buSzPts val="3600"/>
              <a:buNone/>
              <a:defRPr sz="3600">
                <a:solidFill>
                  <a:schemeClr val="accent1"/>
                </a:solidFill>
              </a:defRPr>
            </a:lvl6pPr>
            <a:lvl7pPr lvl="6" algn="ctr">
              <a:lnSpc>
                <a:spcPct val="100000"/>
              </a:lnSpc>
              <a:spcBef>
                <a:spcPts val="0"/>
              </a:spcBef>
              <a:spcAft>
                <a:spcPts val="0"/>
              </a:spcAft>
              <a:buClr>
                <a:schemeClr val="accent1"/>
              </a:buClr>
              <a:buSzPts val="3600"/>
              <a:buNone/>
              <a:defRPr sz="3600">
                <a:solidFill>
                  <a:schemeClr val="accent1"/>
                </a:solidFill>
              </a:defRPr>
            </a:lvl7pPr>
            <a:lvl8pPr lvl="7" algn="ctr">
              <a:lnSpc>
                <a:spcPct val="100000"/>
              </a:lnSpc>
              <a:spcBef>
                <a:spcPts val="0"/>
              </a:spcBef>
              <a:spcAft>
                <a:spcPts val="0"/>
              </a:spcAft>
              <a:buClr>
                <a:schemeClr val="accent1"/>
              </a:buClr>
              <a:buSzPts val="3600"/>
              <a:buNone/>
              <a:defRPr sz="3600">
                <a:solidFill>
                  <a:schemeClr val="accent1"/>
                </a:solidFill>
              </a:defRPr>
            </a:lvl8pPr>
            <a:lvl9pPr lvl="8" algn="ctr">
              <a:lnSpc>
                <a:spcPct val="100000"/>
              </a:lnSpc>
              <a:spcBef>
                <a:spcPts val="0"/>
              </a:spcBef>
              <a:spcAft>
                <a:spcPts val="0"/>
              </a:spcAft>
              <a:buClr>
                <a:schemeClr val="accent1"/>
              </a:buClr>
              <a:buSzPts val="3600"/>
              <a:buNone/>
              <a:defRPr sz="3600">
                <a:solidFill>
                  <a:schemeClr val="accent1"/>
                </a:solidFill>
              </a:defRPr>
            </a:lvl9pPr>
          </a:lstStyle>
          <a:p>
            <a:endParaRPr/>
          </a:p>
        </p:txBody>
      </p:sp>
      <p:sp>
        <p:nvSpPr>
          <p:cNvPr id="445" name="Google Shape;445;p72"/>
          <p:cNvSpPr txBox="1">
            <a:spLocks noGrp="1"/>
          </p:cNvSpPr>
          <p:nvPr>
            <p:ph type="subTitle" idx="5"/>
          </p:nvPr>
        </p:nvSpPr>
        <p:spPr>
          <a:xfrm>
            <a:off x="2834640" y="4169664"/>
            <a:ext cx="3483900" cy="2742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cxnSp>
        <p:nvCxnSpPr>
          <p:cNvPr id="446" name="Google Shape;446;p72"/>
          <p:cNvCxnSpPr/>
          <p:nvPr/>
        </p:nvCxnSpPr>
        <p:spPr>
          <a:xfrm rot="5400000">
            <a:off x="7269708" y="3324550"/>
            <a:ext cx="1133100" cy="306300"/>
          </a:xfrm>
          <a:prstGeom prst="straightConnector1">
            <a:avLst/>
          </a:prstGeom>
          <a:noFill/>
          <a:ln w="9525" cap="flat" cmpd="sng">
            <a:solidFill>
              <a:schemeClr val="dk2"/>
            </a:solidFill>
            <a:prstDash val="solid"/>
            <a:round/>
            <a:headEnd type="none" w="sm" len="sm"/>
            <a:tailEnd type="none" w="sm" len="sm"/>
          </a:ln>
        </p:spPr>
      </p:cxnSp>
      <p:cxnSp>
        <p:nvCxnSpPr>
          <p:cNvPr id="447" name="Google Shape;447;p72"/>
          <p:cNvCxnSpPr/>
          <p:nvPr/>
        </p:nvCxnSpPr>
        <p:spPr>
          <a:xfrm rot="-5400000" flipH="1">
            <a:off x="7181408" y="2082400"/>
            <a:ext cx="1342200" cy="315300"/>
          </a:xfrm>
          <a:prstGeom prst="straightConnector1">
            <a:avLst/>
          </a:prstGeom>
          <a:noFill/>
          <a:ln w="9525" cap="flat" cmpd="sng">
            <a:solidFill>
              <a:schemeClr val="dk2"/>
            </a:solidFill>
            <a:prstDash val="solid"/>
            <a:round/>
            <a:headEnd type="none" w="sm" len="sm"/>
            <a:tailEnd type="none" w="sm" len="sm"/>
          </a:ln>
        </p:spPr>
      </p:cxnSp>
      <p:cxnSp>
        <p:nvCxnSpPr>
          <p:cNvPr id="448" name="Google Shape;448;p72"/>
          <p:cNvCxnSpPr/>
          <p:nvPr/>
        </p:nvCxnSpPr>
        <p:spPr>
          <a:xfrm rot="5400000">
            <a:off x="7232433" y="736375"/>
            <a:ext cx="1332000" cy="392100"/>
          </a:xfrm>
          <a:prstGeom prst="straightConnector1">
            <a:avLst/>
          </a:prstGeom>
          <a:noFill/>
          <a:ln w="9525" cap="flat" cmpd="sng">
            <a:solidFill>
              <a:schemeClr val="dk2"/>
            </a:solidFill>
            <a:prstDash val="solid"/>
            <a:round/>
            <a:headEnd type="none" w="sm" len="sm"/>
            <a:tailEnd type="none" w="sm" len="sm"/>
          </a:ln>
        </p:spPr>
      </p:cxnSp>
      <p:cxnSp>
        <p:nvCxnSpPr>
          <p:cNvPr id="449" name="Google Shape;449;p72"/>
          <p:cNvCxnSpPr/>
          <p:nvPr/>
        </p:nvCxnSpPr>
        <p:spPr>
          <a:xfrm rot="5400000">
            <a:off x="8168433" y="-66600"/>
            <a:ext cx="273900" cy="407100"/>
          </a:xfrm>
          <a:prstGeom prst="straightConnector1">
            <a:avLst/>
          </a:prstGeom>
          <a:noFill/>
          <a:ln w="9525" cap="flat" cmpd="sng">
            <a:solidFill>
              <a:schemeClr val="dk2"/>
            </a:solidFill>
            <a:prstDash val="solid"/>
            <a:round/>
            <a:headEnd type="none" w="sm" len="sm"/>
            <a:tailEnd type="none" w="sm" len="sm"/>
          </a:ln>
        </p:spPr>
      </p:cxnSp>
      <p:grpSp>
        <p:nvGrpSpPr>
          <p:cNvPr id="450" name="Google Shape;450;p72"/>
          <p:cNvGrpSpPr/>
          <p:nvPr/>
        </p:nvGrpSpPr>
        <p:grpSpPr>
          <a:xfrm rot="5400000" flipH="1">
            <a:off x="7407333" y="1284925"/>
            <a:ext cx="581800" cy="582350"/>
            <a:chOff x="8064275" y="887850"/>
            <a:chExt cx="581800" cy="582350"/>
          </a:xfrm>
        </p:grpSpPr>
        <p:sp>
          <p:nvSpPr>
            <p:cNvPr id="451" name="Google Shape;451;p7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7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7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7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7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7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7" name="Google Shape;457;p72"/>
          <p:cNvGrpSpPr/>
          <p:nvPr/>
        </p:nvGrpSpPr>
        <p:grpSpPr>
          <a:xfrm rot="5400000" flipH="1">
            <a:off x="7869720" y="2754200"/>
            <a:ext cx="292025" cy="292575"/>
            <a:chOff x="7353050" y="316275"/>
            <a:chExt cx="292025" cy="292575"/>
          </a:xfrm>
        </p:grpSpPr>
        <p:sp>
          <p:nvSpPr>
            <p:cNvPr id="458" name="Google Shape;458;p7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7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7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7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2" name="Google Shape;462;p72"/>
          <p:cNvGrpSpPr/>
          <p:nvPr/>
        </p:nvGrpSpPr>
        <p:grpSpPr>
          <a:xfrm rot="5400000" flipH="1">
            <a:off x="8012458" y="178175"/>
            <a:ext cx="175000" cy="175000"/>
            <a:chOff x="8792300" y="321275"/>
            <a:chExt cx="175000" cy="175000"/>
          </a:xfrm>
        </p:grpSpPr>
        <p:sp>
          <p:nvSpPr>
            <p:cNvPr id="463" name="Google Shape;463;p7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7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7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7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7" name="Google Shape;467;p72"/>
          <p:cNvGrpSpPr/>
          <p:nvPr/>
        </p:nvGrpSpPr>
        <p:grpSpPr>
          <a:xfrm rot="5400000">
            <a:off x="7551683" y="3879926"/>
            <a:ext cx="293111" cy="293388"/>
            <a:chOff x="3164039" y="430875"/>
            <a:chExt cx="293111" cy="293388"/>
          </a:xfrm>
        </p:grpSpPr>
        <p:sp>
          <p:nvSpPr>
            <p:cNvPr id="468" name="Google Shape;468;p72"/>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72"/>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72"/>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72"/>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72"/>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72"/>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4" name="Google Shape;474;p72"/>
          <p:cNvGrpSpPr/>
          <p:nvPr/>
        </p:nvGrpSpPr>
        <p:grpSpPr>
          <a:xfrm rot="5400000" flipH="1">
            <a:off x="8259052" y="323144"/>
            <a:ext cx="175013" cy="27000"/>
            <a:chOff x="5662375" y="212375"/>
            <a:chExt cx="175013" cy="27000"/>
          </a:xfrm>
        </p:grpSpPr>
        <p:sp>
          <p:nvSpPr>
            <p:cNvPr id="475" name="Google Shape;475;p7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7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7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478" name="Google Shape;478;p72"/>
          <p:cNvCxnSpPr/>
          <p:nvPr/>
        </p:nvCxnSpPr>
        <p:spPr>
          <a:xfrm rot="5400000" flipH="1">
            <a:off x="740850" y="2598325"/>
            <a:ext cx="1672500" cy="126000"/>
          </a:xfrm>
          <a:prstGeom prst="straightConnector1">
            <a:avLst/>
          </a:prstGeom>
          <a:noFill/>
          <a:ln w="9525" cap="flat" cmpd="sng">
            <a:solidFill>
              <a:schemeClr val="dk2"/>
            </a:solidFill>
            <a:prstDash val="solid"/>
            <a:round/>
            <a:headEnd type="none" w="sm" len="sm"/>
            <a:tailEnd type="none" w="sm" len="sm"/>
          </a:ln>
        </p:spPr>
      </p:cxnSp>
      <p:cxnSp>
        <p:nvCxnSpPr>
          <p:cNvPr id="479" name="Google Shape;479;p72"/>
          <p:cNvCxnSpPr/>
          <p:nvPr/>
        </p:nvCxnSpPr>
        <p:spPr>
          <a:xfrm rot="-5400000">
            <a:off x="847100" y="3554000"/>
            <a:ext cx="829500" cy="743400"/>
          </a:xfrm>
          <a:prstGeom prst="straightConnector1">
            <a:avLst/>
          </a:prstGeom>
          <a:noFill/>
          <a:ln w="9525" cap="flat" cmpd="sng">
            <a:solidFill>
              <a:schemeClr val="dk2"/>
            </a:solidFill>
            <a:prstDash val="solid"/>
            <a:round/>
            <a:headEnd type="none" w="sm" len="sm"/>
            <a:tailEnd type="none" w="sm" len="sm"/>
          </a:ln>
        </p:spPr>
      </p:cxnSp>
      <p:cxnSp>
        <p:nvCxnSpPr>
          <p:cNvPr id="480" name="Google Shape;480;p72"/>
          <p:cNvCxnSpPr/>
          <p:nvPr/>
        </p:nvCxnSpPr>
        <p:spPr>
          <a:xfrm rot="5400000" flipH="1">
            <a:off x="1105775" y="4151250"/>
            <a:ext cx="796500" cy="1188000"/>
          </a:xfrm>
          <a:prstGeom prst="straightConnector1">
            <a:avLst/>
          </a:prstGeom>
          <a:noFill/>
          <a:ln w="9525" cap="flat" cmpd="sng">
            <a:solidFill>
              <a:schemeClr val="dk2"/>
            </a:solidFill>
            <a:prstDash val="solid"/>
            <a:round/>
            <a:headEnd type="none" w="sm" len="sm"/>
            <a:tailEnd type="none" w="sm" len="sm"/>
          </a:ln>
        </p:spPr>
      </p:cxnSp>
      <p:grpSp>
        <p:nvGrpSpPr>
          <p:cNvPr id="481" name="Google Shape;481;p72"/>
          <p:cNvGrpSpPr/>
          <p:nvPr/>
        </p:nvGrpSpPr>
        <p:grpSpPr>
          <a:xfrm rot="5400000">
            <a:off x="621475" y="4062025"/>
            <a:ext cx="581800" cy="582350"/>
            <a:chOff x="8064275" y="887850"/>
            <a:chExt cx="581800" cy="582350"/>
          </a:xfrm>
        </p:grpSpPr>
        <p:sp>
          <p:nvSpPr>
            <p:cNvPr id="482" name="Google Shape;482;p7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7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7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7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7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7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8" name="Google Shape;488;p72"/>
          <p:cNvGrpSpPr/>
          <p:nvPr/>
        </p:nvGrpSpPr>
        <p:grpSpPr>
          <a:xfrm rot="5400000">
            <a:off x="1482825" y="3350800"/>
            <a:ext cx="292025" cy="292575"/>
            <a:chOff x="7353050" y="316275"/>
            <a:chExt cx="292025" cy="292575"/>
          </a:xfrm>
        </p:grpSpPr>
        <p:sp>
          <p:nvSpPr>
            <p:cNvPr id="489" name="Google Shape;489;p7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7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7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7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3" name="Google Shape;493;p72"/>
          <p:cNvGrpSpPr/>
          <p:nvPr/>
        </p:nvGrpSpPr>
        <p:grpSpPr>
          <a:xfrm rot="5400000">
            <a:off x="1595125" y="4790325"/>
            <a:ext cx="175000" cy="175000"/>
            <a:chOff x="8792300" y="321275"/>
            <a:chExt cx="175000" cy="175000"/>
          </a:xfrm>
        </p:grpSpPr>
        <p:sp>
          <p:nvSpPr>
            <p:cNvPr id="494" name="Google Shape;494;p7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7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7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7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98" name="Google Shape;498;p72"/>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72"/>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72"/>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72"/>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72"/>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72"/>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04" name="Google Shape;504;p72"/>
          <p:cNvGrpSpPr/>
          <p:nvPr/>
        </p:nvGrpSpPr>
        <p:grpSpPr>
          <a:xfrm rot="5400000">
            <a:off x="1701119" y="1515381"/>
            <a:ext cx="175013" cy="27000"/>
            <a:chOff x="5662375" y="212375"/>
            <a:chExt cx="175013" cy="27000"/>
          </a:xfrm>
        </p:grpSpPr>
        <p:sp>
          <p:nvSpPr>
            <p:cNvPr id="505" name="Google Shape;505;p7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7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7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8" name="Google Shape;508;p72"/>
          <p:cNvGrpSpPr/>
          <p:nvPr/>
        </p:nvGrpSpPr>
        <p:grpSpPr>
          <a:xfrm rot="5400000">
            <a:off x="1819519" y="4562081"/>
            <a:ext cx="175013" cy="27000"/>
            <a:chOff x="5662375" y="212375"/>
            <a:chExt cx="175013" cy="27000"/>
          </a:xfrm>
        </p:grpSpPr>
        <p:sp>
          <p:nvSpPr>
            <p:cNvPr id="509" name="Google Shape;509;p7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7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7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2" name="Google Shape;512;p72"/>
          <p:cNvGrpSpPr/>
          <p:nvPr/>
        </p:nvGrpSpPr>
        <p:grpSpPr>
          <a:xfrm rot="5400000">
            <a:off x="408594" y="4140781"/>
            <a:ext cx="175013" cy="27000"/>
            <a:chOff x="5662375" y="212375"/>
            <a:chExt cx="175013" cy="27000"/>
          </a:xfrm>
        </p:grpSpPr>
        <p:sp>
          <p:nvSpPr>
            <p:cNvPr id="513" name="Google Shape;513;p72"/>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72"/>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72"/>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ree columns of text">
  <p:cSld name="CUSTOM_1">
    <p:spTree>
      <p:nvGrpSpPr>
        <p:cNvPr id="1" name="Shape 516"/>
        <p:cNvGrpSpPr/>
        <p:nvPr/>
      </p:nvGrpSpPr>
      <p:grpSpPr>
        <a:xfrm>
          <a:off x="0" y="0"/>
          <a:ext cx="0" cy="0"/>
          <a:chOff x="0" y="0"/>
          <a:chExt cx="0" cy="0"/>
        </a:xfrm>
      </p:grpSpPr>
      <p:sp>
        <p:nvSpPr>
          <p:cNvPr id="517" name="Google Shape;517;p73"/>
          <p:cNvSpPr txBox="1">
            <a:spLocks noGrp="1"/>
          </p:cNvSpPr>
          <p:nvPr>
            <p:ph type="title"/>
          </p:nvPr>
        </p:nvSpPr>
        <p:spPr>
          <a:xfrm>
            <a:off x="1719072" y="338328"/>
            <a:ext cx="5577900" cy="594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518" name="Google Shape;518;p73"/>
          <p:cNvSpPr txBox="1">
            <a:spLocks noGrp="1"/>
          </p:cNvSpPr>
          <p:nvPr>
            <p:ph type="subTitle" idx="1"/>
          </p:nvPr>
        </p:nvSpPr>
        <p:spPr>
          <a:xfrm>
            <a:off x="3694176" y="2414016"/>
            <a:ext cx="1764900" cy="329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519" name="Google Shape;519;p73"/>
          <p:cNvSpPr txBox="1">
            <a:spLocks noGrp="1"/>
          </p:cNvSpPr>
          <p:nvPr>
            <p:ph type="subTitle" idx="2"/>
          </p:nvPr>
        </p:nvSpPr>
        <p:spPr>
          <a:xfrm>
            <a:off x="1024128" y="2414016"/>
            <a:ext cx="1764900" cy="329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520" name="Google Shape;520;p73"/>
          <p:cNvSpPr txBox="1">
            <a:spLocks noGrp="1"/>
          </p:cNvSpPr>
          <p:nvPr>
            <p:ph type="subTitle" idx="3"/>
          </p:nvPr>
        </p:nvSpPr>
        <p:spPr>
          <a:xfrm>
            <a:off x="6355080" y="2414016"/>
            <a:ext cx="1764900" cy="329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521" name="Google Shape;521;p73"/>
          <p:cNvSpPr txBox="1">
            <a:spLocks noGrp="1"/>
          </p:cNvSpPr>
          <p:nvPr>
            <p:ph type="subTitle" idx="4"/>
          </p:nvPr>
        </p:nvSpPr>
        <p:spPr>
          <a:xfrm>
            <a:off x="3694176" y="2825496"/>
            <a:ext cx="1764900" cy="1079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522" name="Google Shape;522;p73"/>
          <p:cNvSpPr txBox="1">
            <a:spLocks noGrp="1"/>
          </p:cNvSpPr>
          <p:nvPr>
            <p:ph type="subTitle" idx="5"/>
          </p:nvPr>
        </p:nvSpPr>
        <p:spPr>
          <a:xfrm>
            <a:off x="1024128" y="2825496"/>
            <a:ext cx="1764900" cy="1079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523" name="Google Shape;523;p73"/>
          <p:cNvSpPr txBox="1">
            <a:spLocks noGrp="1"/>
          </p:cNvSpPr>
          <p:nvPr>
            <p:ph type="subTitle" idx="6"/>
          </p:nvPr>
        </p:nvSpPr>
        <p:spPr>
          <a:xfrm>
            <a:off x="6355080" y="2825496"/>
            <a:ext cx="1764900" cy="1079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grpSp>
        <p:nvGrpSpPr>
          <p:cNvPr id="524" name="Google Shape;524;p73"/>
          <p:cNvGrpSpPr/>
          <p:nvPr/>
        </p:nvGrpSpPr>
        <p:grpSpPr>
          <a:xfrm>
            <a:off x="261711" y="-1158"/>
            <a:ext cx="8550327" cy="3981600"/>
            <a:chOff x="261711" y="-1158"/>
            <a:chExt cx="8550327" cy="3981600"/>
          </a:xfrm>
        </p:grpSpPr>
        <p:cxnSp>
          <p:nvCxnSpPr>
            <p:cNvPr id="525" name="Google Shape;525;p73"/>
            <p:cNvCxnSpPr/>
            <p:nvPr/>
          </p:nvCxnSpPr>
          <p:spPr>
            <a:xfrm>
              <a:off x="515925" y="-1158"/>
              <a:ext cx="0" cy="3981600"/>
            </a:xfrm>
            <a:prstGeom prst="straightConnector1">
              <a:avLst/>
            </a:prstGeom>
            <a:noFill/>
            <a:ln w="9525" cap="flat" cmpd="sng">
              <a:solidFill>
                <a:schemeClr val="dk1"/>
              </a:solidFill>
              <a:prstDash val="solid"/>
              <a:round/>
              <a:headEnd type="none" w="sm" len="sm"/>
              <a:tailEnd type="none" w="sm" len="sm"/>
            </a:ln>
          </p:spPr>
        </p:cxnSp>
        <p:cxnSp>
          <p:nvCxnSpPr>
            <p:cNvPr id="526" name="Google Shape;526;p73"/>
            <p:cNvCxnSpPr/>
            <p:nvPr/>
          </p:nvCxnSpPr>
          <p:spPr>
            <a:xfrm>
              <a:off x="8666025" y="-1158"/>
              <a:ext cx="0" cy="1902000"/>
            </a:xfrm>
            <a:prstGeom prst="straightConnector1">
              <a:avLst/>
            </a:prstGeom>
            <a:noFill/>
            <a:ln w="9525" cap="flat" cmpd="sng">
              <a:solidFill>
                <a:schemeClr val="dk1"/>
              </a:solidFill>
              <a:prstDash val="solid"/>
              <a:round/>
              <a:headEnd type="none" w="sm" len="sm"/>
              <a:tailEnd type="none" w="sm" len="sm"/>
            </a:ln>
          </p:spPr>
        </p:cxnSp>
        <p:grpSp>
          <p:nvGrpSpPr>
            <p:cNvPr id="527" name="Google Shape;527;p73"/>
            <p:cNvGrpSpPr/>
            <p:nvPr/>
          </p:nvGrpSpPr>
          <p:grpSpPr>
            <a:xfrm rot="10800000">
              <a:off x="343275" y="3300779"/>
              <a:ext cx="344736" cy="345385"/>
              <a:chOff x="7353050" y="316275"/>
              <a:chExt cx="292025" cy="292575"/>
            </a:xfrm>
          </p:grpSpPr>
          <p:sp>
            <p:nvSpPr>
              <p:cNvPr id="528" name="Google Shape;528;p7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7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7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7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2" name="Google Shape;532;p73"/>
            <p:cNvGrpSpPr/>
            <p:nvPr/>
          </p:nvGrpSpPr>
          <p:grpSpPr>
            <a:xfrm rot="10800000">
              <a:off x="8520013" y="714742"/>
              <a:ext cx="292025" cy="292575"/>
              <a:chOff x="7353050" y="316275"/>
              <a:chExt cx="292025" cy="292575"/>
            </a:xfrm>
          </p:grpSpPr>
          <p:sp>
            <p:nvSpPr>
              <p:cNvPr id="533" name="Google Shape;533;p7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7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7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7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7" name="Google Shape;537;p73"/>
            <p:cNvGrpSpPr/>
            <p:nvPr/>
          </p:nvGrpSpPr>
          <p:grpSpPr>
            <a:xfrm rot="10800000">
              <a:off x="261711" y="465077"/>
              <a:ext cx="507562" cy="507984"/>
              <a:chOff x="8064275" y="887850"/>
              <a:chExt cx="581800" cy="582350"/>
            </a:xfrm>
          </p:grpSpPr>
          <p:sp>
            <p:nvSpPr>
              <p:cNvPr id="538" name="Google Shape;538;p7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7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7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7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7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7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4">
  <p:cSld name="CUSTOM_17">
    <p:spTree>
      <p:nvGrpSpPr>
        <p:cNvPr id="1" name="Shape 544"/>
        <p:cNvGrpSpPr/>
        <p:nvPr/>
      </p:nvGrpSpPr>
      <p:grpSpPr>
        <a:xfrm>
          <a:off x="0" y="0"/>
          <a:ext cx="0" cy="0"/>
          <a:chOff x="0" y="0"/>
          <a:chExt cx="0" cy="0"/>
        </a:xfrm>
      </p:grpSpPr>
      <p:sp>
        <p:nvSpPr>
          <p:cNvPr id="545" name="Google Shape;545;p74"/>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cxnSp>
        <p:nvCxnSpPr>
          <p:cNvPr id="546" name="Google Shape;546;p74"/>
          <p:cNvCxnSpPr/>
          <p:nvPr/>
        </p:nvCxnSpPr>
        <p:spPr>
          <a:xfrm rot="10800000">
            <a:off x="8109000" y="501275"/>
            <a:ext cx="737700" cy="737700"/>
          </a:xfrm>
          <a:prstGeom prst="straightConnector1">
            <a:avLst/>
          </a:prstGeom>
          <a:noFill/>
          <a:ln w="9525" cap="flat" cmpd="sng">
            <a:solidFill>
              <a:schemeClr val="dk2"/>
            </a:solidFill>
            <a:prstDash val="solid"/>
            <a:round/>
            <a:headEnd type="none" w="sm" len="sm"/>
            <a:tailEnd type="none" w="sm" len="sm"/>
          </a:ln>
        </p:spPr>
      </p:cxnSp>
      <p:cxnSp>
        <p:nvCxnSpPr>
          <p:cNvPr id="547" name="Google Shape;547;p74"/>
          <p:cNvCxnSpPr/>
          <p:nvPr/>
        </p:nvCxnSpPr>
        <p:spPr>
          <a:xfrm>
            <a:off x="582475" y="282188"/>
            <a:ext cx="1212900" cy="422700"/>
          </a:xfrm>
          <a:prstGeom prst="straightConnector1">
            <a:avLst/>
          </a:prstGeom>
          <a:noFill/>
          <a:ln w="9525" cap="flat" cmpd="sng">
            <a:solidFill>
              <a:schemeClr val="dk2"/>
            </a:solidFill>
            <a:prstDash val="solid"/>
            <a:round/>
            <a:headEnd type="none" w="sm" len="sm"/>
            <a:tailEnd type="none" w="sm" len="sm"/>
          </a:ln>
        </p:spPr>
      </p:cxnSp>
      <p:cxnSp>
        <p:nvCxnSpPr>
          <p:cNvPr id="548" name="Google Shape;548;p74"/>
          <p:cNvCxnSpPr/>
          <p:nvPr/>
        </p:nvCxnSpPr>
        <p:spPr>
          <a:xfrm rot="10800000" flipH="1">
            <a:off x="0" y="274188"/>
            <a:ext cx="582600" cy="654300"/>
          </a:xfrm>
          <a:prstGeom prst="straightConnector1">
            <a:avLst/>
          </a:prstGeom>
          <a:noFill/>
          <a:ln w="9525" cap="flat" cmpd="sng">
            <a:solidFill>
              <a:schemeClr val="dk2"/>
            </a:solidFill>
            <a:prstDash val="solid"/>
            <a:round/>
            <a:headEnd type="none" w="sm" len="sm"/>
            <a:tailEnd type="none" w="sm" len="sm"/>
          </a:ln>
        </p:spPr>
      </p:cxnSp>
      <p:grpSp>
        <p:nvGrpSpPr>
          <p:cNvPr id="549" name="Google Shape;549;p74"/>
          <p:cNvGrpSpPr/>
          <p:nvPr/>
        </p:nvGrpSpPr>
        <p:grpSpPr>
          <a:xfrm flipH="1">
            <a:off x="423750" y="125363"/>
            <a:ext cx="292025" cy="292575"/>
            <a:chOff x="7353050" y="316275"/>
            <a:chExt cx="292025" cy="292575"/>
          </a:xfrm>
        </p:grpSpPr>
        <p:sp>
          <p:nvSpPr>
            <p:cNvPr id="550" name="Google Shape;550;p7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7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7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7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4" name="Google Shape;554;p74"/>
          <p:cNvGrpSpPr/>
          <p:nvPr/>
        </p:nvGrpSpPr>
        <p:grpSpPr>
          <a:xfrm>
            <a:off x="1638739" y="558163"/>
            <a:ext cx="293111" cy="293388"/>
            <a:chOff x="3164039" y="430875"/>
            <a:chExt cx="293111" cy="293388"/>
          </a:xfrm>
        </p:grpSpPr>
        <p:sp>
          <p:nvSpPr>
            <p:cNvPr id="555" name="Google Shape;555;p74"/>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74"/>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74"/>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74"/>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74"/>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74"/>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1" name="Google Shape;561;p74"/>
          <p:cNvGrpSpPr/>
          <p:nvPr/>
        </p:nvGrpSpPr>
        <p:grpSpPr>
          <a:xfrm>
            <a:off x="1591750" y="362600"/>
            <a:ext cx="175013" cy="27000"/>
            <a:chOff x="5662375" y="212375"/>
            <a:chExt cx="175013" cy="27000"/>
          </a:xfrm>
        </p:grpSpPr>
        <p:sp>
          <p:nvSpPr>
            <p:cNvPr id="562" name="Google Shape;562;p7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7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7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565" name="Google Shape;565;p74"/>
          <p:cNvCxnSpPr/>
          <p:nvPr/>
        </p:nvCxnSpPr>
        <p:spPr>
          <a:xfrm flipH="1">
            <a:off x="8151325" y="6875"/>
            <a:ext cx="1002600" cy="494400"/>
          </a:xfrm>
          <a:prstGeom prst="straightConnector1">
            <a:avLst/>
          </a:prstGeom>
          <a:noFill/>
          <a:ln w="9525" cap="flat" cmpd="sng">
            <a:solidFill>
              <a:schemeClr val="dk2"/>
            </a:solidFill>
            <a:prstDash val="solid"/>
            <a:round/>
            <a:headEnd type="none" w="sm" len="sm"/>
            <a:tailEnd type="none" w="sm" len="sm"/>
          </a:ln>
        </p:spPr>
      </p:cxnSp>
      <p:grpSp>
        <p:nvGrpSpPr>
          <p:cNvPr id="566" name="Google Shape;566;p74"/>
          <p:cNvGrpSpPr/>
          <p:nvPr/>
        </p:nvGrpSpPr>
        <p:grpSpPr>
          <a:xfrm>
            <a:off x="7823875" y="202375"/>
            <a:ext cx="581800" cy="582350"/>
            <a:chOff x="8064275" y="887850"/>
            <a:chExt cx="581800" cy="582350"/>
          </a:xfrm>
        </p:grpSpPr>
        <p:sp>
          <p:nvSpPr>
            <p:cNvPr id="567" name="Google Shape;567;p7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7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7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7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7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7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3" name="Google Shape;573;p74"/>
          <p:cNvGrpSpPr/>
          <p:nvPr/>
        </p:nvGrpSpPr>
        <p:grpSpPr>
          <a:xfrm flipH="1">
            <a:off x="8698650" y="1117488"/>
            <a:ext cx="292025" cy="292575"/>
            <a:chOff x="7353050" y="316275"/>
            <a:chExt cx="292025" cy="292575"/>
          </a:xfrm>
        </p:grpSpPr>
        <p:sp>
          <p:nvSpPr>
            <p:cNvPr id="574" name="Google Shape;574;p7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7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7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7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8" name="Google Shape;578;p74"/>
          <p:cNvGrpSpPr/>
          <p:nvPr/>
        </p:nvGrpSpPr>
        <p:grpSpPr>
          <a:xfrm>
            <a:off x="8678350" y="1581800"/>
            <a:ext cx="175013" cy="27000"/>
            <a:chOff x="5662375" y="212375"/>
            <a:chExt cx="175013" cy="27000"/>
          </a:xfrm>
        </p:grpSpPr>
        <p:sp>
          <p:nvSpPr>
            <p:cNvPr id="579" name="Google Shape;579;p7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7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7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82"/>
        <p:cNvGrpSpPr/>
        <p:nvPr/>
      </p:nvGrpSpPr>
      <p:grpSpPr>
        <a:xfrm>
          <a:off x="0" y="0"/>
          <a:ext cx="0" cy="0"/>
          <a:chOff x="0" y="0"/>
          <a:chExt cx="0" cy="0"/>
        </a:xfrm>
      </p:grpSpPr>
      <p:grpSp>
        <p:nvGrpSpPr>
          <p:cNvPr id="583" name="Google Shape;583;p75"/>
          <p:cNvGrpSpPr/>
          <p:nvPr/>
        </p:nvGrpSpPr>
        <p:grpSpPr>
          <a:xfrm rot="10800000">
            <a:off x="1954823" y="1124844"/>
            <a:ext cx="5234354" cy="3069144"/>
            <a:chOff x="1098425" y="237675"/>
            <a:chExt cx="5358675" cy="5174750"/>
          </a:xfrm>
        </p:grpSpPr>
        <p:sp>
          <p:nvSpPr>
            <p:cNvPr id="584" name="Google Shape;584;p75"/>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75"/>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75"/>
            <p:cNvSpPr/>
            <p:nvPr/>
          </p:nvSpPr>
          <p:spPr>
            <a:xfrm>
              <a:off x="1119425" y="238125"/>
              <a:ext cx="5331675" cy="5174300"/>
            </a:xfrm>
            <a:custGeom>
              <a:avLst/>
              <a:gdLst/>
              <a:ahLst/>
              <a:cxnLst/>
              <a:rect l="l" t="t" r="r" b="b"/>
              <a:pathLst>
                <a:path w="213267" h="206972" extrusionOk="0">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87" name="Google Shape;587;p75"/>
          <p:cNvSpPr txBox="1">
            <a:spLocks noGrp="1"/>
          </p:cNvSpPr>
          <p:nvPr>
            <p:ph type="subTitle" idx="1"/>
          </p:nvPr>
        </p:nvSpPr>
        <p:spPr>
          <a:xfrm>
            <a:off x="3227832" y="2816352"/>
            <a:ext cx="2679300" cy="6585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cxnSp>
        <p:nvCxnSpPr>
          <p:cNvPr id="588" name="Google Shape;588;p75"/>
          <p:cNvCxnSpPr/>
          <p:nvPr/>
        </p:nvCxnSpPr>
        <p:spPr>
          <a:xfrm rot="5400000">
            <a:off x="7269708" y="3324550"/>
            <a:ext cx="1133100" cy="306300"/>
          </a:xfrm>
          <a:prstGeom prst="straightConnector1">
            <a:avLst/>
          </a:prstGeom>
          <a:noFill/>
          <a:ln w="9525" cap="flat" cmpd="sng">
            <a:solidFill>
              <a:schemeClr val="dk1"/>
            </a:solidFill>
            <a:prstDash val="solid"/>
            <a:round/>
            <a:headEnd type="none" w="sm" len="sm"/>
            <a:tailEnd type="none" w="sm" len="sm"/>
          </a:ln>
        </p:spPr>
      </p:cxnSp>
      <p:cxnSp>
        <p:nvCxnSpPr>
          <p:cNvPr id="589" name="Google Shape;589;p75"/>
          <p:cNvCxnSpPr/>
          <p:nvPr/>
        </p:nvCxnSpPr>
        <p:spPr>
          <a:xfrm rot="-5400000" flipH="1">
            <a:off x="7181408" y="2082400"/>
            <a:ext cx="1342200" cy="315300"/>
          </a:xfrm>
          <a:prstGeom prst="straightConnector1">
            <a:avLst/>
          </a:prstGeom>
          <a:noFill/>
          <a:ln w="9525" cap="flat" cmpd="sng">
            <a:solidFill>
              <a:schemeClr val="dk1"/>
            </a:solidFill>
            <a:prstDash val="solid"/>
            <a:round/>
            <a:headEnd type="none" w="sm" len="sm"/>
            <a:tailEnd type="none" w="sm" len="sm"/>
          </a:ln>
        </p:spPr>
      </p:cxnSp>
      <p:cxnSp>
        <p:nvCxnSpPr>
          <p:cNvPr id="590" name="Google Shape;590;p75"/>
          <p:cNvCxnSpPr/>
          <p:nvPr/>
        </p:nvCxnSpPr>
        <p:spPr>
          <a:xfrm rot="5400000">
            <a:off x="7232433" y="736375"/>
            <a:ext cx="1332000" cy="392100"/>
          </a:xfrm>
          <a:prstGeom prst="straightConnector1">
            <a:avLst/>
          </a:prstGeom>
          <a:noFill/>
          <a:ln w="9525" cap="flat" cmpd="sng">
            <a:solidFill>
              <a:schemeClr val="dk1"/>
            </a:solidFill>
            <a:prstDash val="solid"/>
            <a:round/>
            <a:headEnd type="none" w="sm" len="sm"/>
            <a:tailEnd type="none" w="sm" len="sm"/>
          </a:ln>
        </p:spPr>
      </p:cxnSp>
      <p:cxnSp>
        <p:nvCxnSpPr>
          <p:cNvPr id="591" name="Google Shape;591;p75"/>
          <p:cNvCxnSpPr/>
          <p:nvPr/>
        </p:nvCxnSpPr>
        <p:spPr>
          <a:xfrm rot="5400000">
            <a:off x="8168433" y="-66600"/>
            <a:ext cx="273900" cy="407100"/>
          </a:xfrm>
          <a:prstGeom prst="straightConnector1">
            <a:avLst/>
          </a:prstGeom>
          <a:noFill/>
          <a:ln w="9525" cap="flat" cmpd="sng">
            <a:solidFill>
              <a:schemeClr val="dk1"/>
            </a:solidFill>
            <a:prstDash val="solid"/>
            <a:round/>
            <a:headEnd type="none" w="sm" len="sm"/>
            <a:tailEnd type="none" w="sm" len="sm"/>
          </a:ln>
        </p:spPr>
      </p:cxnSp>
      <p:grpSp>
        <p:nvGrpSpPr>
          <p:cNvPr id="592" name="Google Shape;592;p75"/>
          <p:cNvGrpSpPr/>
          <p:nvPr/>
        </p:nvGrpSpPr>
        <p:grpSpPr>
          <a:xfrm rot="5400000" flipH="1">
            <a:off x="7407333" y="1284925"/>
            <a:ext cx="581800" cy="582350"/>
            <a:chOff x="8064275" y="887850"/>
            <a:chExt cx="581800" cy="582350"/>
          </a:xfrm>
        </p:grpSpPr>
        <p:sp>
          <p:nvSpPr>
            <p:cNvPr id="593" name="Google Shape;593;p7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7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7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7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7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7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9" name="Google Shape;599;p75"/>
          <p:cNvGrpSpPr/>
          <p:nvPr/>
        </p:nvGrpSpPr>
        <p:grpSpPr>
          <a:xfrm rot="5400000" flipH="1">
            <a:off x="7869720" y="2754200"/>
            <a:ext cx="292025" cy="292575"/>
            <a:chOff x="7353050" y="316275"/>
            <a:chExt cx="292025" cy="292575"/>
          </a:xfrm>
        </p:grpSpPr>
        <p:sp>
          <p:nvSpPr>
            <p:cNvPr id="600" name="Google Shape;600;p7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7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7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7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4" name="Google Shape;604;p75"/>
          <p:cNvGrpSpPr/>
          <p:nvPr/>
        </p:nvGrpSpPr>
        <p:grpSpPr>
          <a:xfrm rot="5400000" flipH="1">
            <a:off x="8012458" y="178175"/>
            <a:ext cx="175000" cy="175000"/>
            <a:chOff x="8792300" y="321275"/>
            <a:chExt cx="175000" cy="175000"/>
          </a:xfrm>
        </p:grpSpPr>
        <p:sp>
          <p:nvSpPr>
            <p:cNvPr id="605" name="Google Shape;605;p7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7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7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7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9" name="Google Shape;609;p75"/>
          <p:cNvGrpSpPr/>
          <p:nvPr/>
        </p:nvGrpSpPr>
        <p:grpSpPr>
          <a:xfrm rot="5400000">
            <a:off x="7551683" y="3879926"/>
            <a:ext cx="293111" cy="293388"/>
            <a:chOff x="3164039" y="430875"/>
            <a:chExt cx="293111" cy="293388"/>
          </a:xfrm>
        </p:grpSpPr>
        <p:sp>
          <p:nvSpPr>
            <p:cNvPr id="610" name="Google Shape;610;p7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7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7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7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7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7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6" name="Google Shape;616;p75"/>
          <p:cNvGrpSpPr/>
          <p:nvPr/>
        </p:nvGrpSpPr>
        <p:grpSpPr>
          <a:xfrm rot="5400000" flipH="1">
            <a:off x="8259052" y="323144"/>
            <a:ext cx="175013" cy="27000"/>
            <a:chOff x="5662375" y="212375"/>
            <a:chExt cx="175013" cy="27000"/>
          </a:xfrm>
        </p:grpSpPr>
        <p:sp>
          <p:nvSpPr>
            <p:cNvPr id="617" name="Google Shape;617;p7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7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7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620" name="Google Shape;620;p75"/>
          <p:cNvCxnSpPr/>
          <p:nvPr/>
        </p:nvCxnSpPr>
        <p:spPr>
          <a:xfrm rot="5400000" flipH="1">
            <a:off x="740850" y="2598325"/>
            <a:ext cx="1672500" cy="126000"/>
          </a:xfrm>
          <a:prstGeom prst="straightConnector1">
            <a:avLst/>
          </a:prstGeom>
          <a:noFill/>
          <a:ln w="9525" cap="flat" cmpd="sng">
            <a:solidFill>
              <a:schemeClr val="dk1"/>
            </a:solidFill>
            <a:prstDash val="solid"/>
            <a:round/>
            <a:headEnd type="none" w="sm" len="sm"/>
            <a:tailEnd type="none" w="sm" len="sm"/>
          </a:ln>
        </p:spPr>
      </p:cxnSp>
      <p:cxnSp>
        <p:nvCxnSpPr>
          <p:cNvPr id="621" name="Google Shape;621;p75"/>
          <p:cNvCxnSpPr/>
          <p:nvPr/>
        </p:nvCxnSpPr>
        <p:spPr>
          <a:xfrm rot="-5400000">
            <a:off x="847100" y="3554000"/>
            <a:ext cx="829500" cy="743400"/>
          </a:xfrm>
          <a:prstGeom prst="straightConnector1">
            <a:avLst/>
          </a:prstGeom>
          <a:noFill/>
          <a:ln w="9525" cap="flat" cmpd="sng">
            <a:solidFill>
              <a:schemeClr val="dk1"/>
            </a:solidFill>
            <a:prstDash val="solid"/>
            <a:round/>
            <a:headEnd type="none" w="sm" len="sm"/>
            <a:tailEnd type="none" w="sm" len="sm"/>
          </a:ln>
        </p:spPr>
      </p:cxnSp>
      <p:cxnSp>
        <p:nvCxnSpPr>
          <p:cNvPr id="622" name="Google Shape;622;p75"/>
          <p:cNvCxnSpPr/>
          <p:nvPr/>
        </p:nvCxnSpPr>
        <p:spPr>
          <a:xfrm rot="5400000" flipH="1">
            <a:off x="1105775" y="4151250"/>
            <a:ext cx="796500" cy="1188000"/>
          </a:xfrm>
          <a:prstGeom prst="straightConnector1">
            <a:avLst/>
          </a:prstGeom>
          <a:noFill/>
          <a:ln w="9525" cap="flat" cmpd="sng">
            <a:solidFill>
              <a:schemeClr val="dk1"/>
            </a:solidFill>
            <a:prstDash val="solid"/>
            <a:round/>
            <a:headEnd type="none" w="sm" len="sm"/>
            <a:tailEnd type="none" w="sm" len="sm"/>
          </a:ln>
        </p:spPr>
      </p:cxnSp>
      <p:grpSp>
        <p:nvGrpSpPr>
          <p:cNvPr id="623" name="Google Shape;623;p75"/>
          <p:cNvGrpSpPr/>
          <p:nvPr/>
        </p:nvGrpSpPr>
        <p:grpSpPr>
          <a:xfrm rot="5400000">
            <a:off x="621475" y="4062025"/>
            <a:ext cx="581800" cy="582350"/>
            <a:chOff x="8064275" y="887850"/>
            <a:chExt cx="581800" cy="582350"/>
          </a:xfrm>
        </p:grpSpPr>
        <p:sp>
          <p:nvSpPr>
            <p:cNvPr id="624" name="Google Shape;624;p7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7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7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7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7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7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0" name="Google Shape;630;p75"/>
          <p:cNvGrpSpPr/>
          <p:nvPr/>
        </p:nvGrpSpPr>
        <p:grpSpPr>
          <a:xfrm rot="5400000">
            <a:off x="1482825" y="3350800"/>
            <a:ext cx="292025" cy="292575"/>
            <a:chOff x="7353050" y="316275"/>
            <a:chExt cx="292025" cy="292575"/>
          </a:xfrm>
        </p:grpSpPr>
        <p:sp>
          <p:nvSpPr>
            <p:cNvPr id="631" name="Google Shape;631;p7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7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7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7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5" name="Google Shape;635;p75"/>
          <p:cNvGrpSpPr/>
          <p:nvPr/>
        </p:nvGrpSpPr>
        <p:grpSpPr>
          <a:xfrm rot="5400000">
            <a:off x="1595125" y="4790325"/>
            <a:ext cx="175000" cy="175000"/>
            <a:chOff x="8792300" y="321275"/>
            <a:chExt cx="175000" cy="175000"/>
          </a:xfrm>
        </p:grpSpPr>
        <p:sp>
          <p:nvSpPr>
            <p:cNvPr id="636" name="Google Shape;636;p7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7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7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7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40" name="Google Shape;640;p75"/>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75"/>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75"/>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75"/>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75"/>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75"/>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46" name="Google Shape;646;p75"/>
          <p:cNvGrpSpPr/>
          <p:nvPr/>
        </p:nvGrpSpPr>
        <p:grpSpPr>
          <a:xfrm rot="5400000">
            <a:off x="1701119" y="1515381"/>
            <a:ext cx="175013" cy="27000"/>
            <a:chOff x="5662375" y="212375"/>
            <a:chExt cx="175013" cy="27000"/>
          </a:xfrm>
        </p:grpSpPr>
        <p:sp>
          <p:nvSpPr>
            <p:cNvPr id="647" name="Google Shape;647;p7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7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7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0" name="Google Shape;650;p75"/>
          <p:cNvGrpSpPr/>
          <p:nvPr/>
        </p:nvGrpSpPr>
        <p:grpSpPr>
          <a:xfrm rot="5400000">
            <a:off x="1819519" y="4562081"/>
            <a:ext cx="175013" cy="27000"/>
            <a:chOff x="5662375" y="212375"/>
            <a:chExt cx="175013" cy="27000"/>
          </a:xfrm>
        </p:grpSpPr>
        <p:sp>
          <p:nvSpPr>
            <p:cNvPr id="651" name="Google Shape;651;p7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7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7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4" name="Google Shape;654;p75"/>
          <p:cNvGrpSpPr/>
          <p:nvPr/>
        </p:nvGrpSpPr>
        <p:grpSpPr>
          <a:xfrm rot="5400000">
            <a:off x="408594" y="4140781"/>
            <a:ext cx="175013" cy="27000"/>
            <a:chOff x="5662375" y="212375"/>
            <a:chExt cx="175013" cy="27000"/>
          </a:xfrm>
        </p:grpSpPr>
        <p:sp>
          <p:nvSpPr>
            <p:cNvPr id="655" name="Google Shape;655;p7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7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7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58" name="Google Shape;658;p75"/>
          <p:cNvSpPr txBox="1">
            <a:spLocks noGrp="1"/>
          </p:cNvSpPr>
          <p:nvPr>
            <p:ph type="title" hasCustomPrompt="1"/>
          </p:nvPr>
        </p:nvSpPr>
        <p:spPr>
          <a:xfrm>
            <a:off x="2624328" y="2057400"/>
            <a:ext cx="3904500" cy="786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59"/>
        <p:cNvGrpSpPr/>
        <p:nvPr/>
      </p:nvGrpSpPr>
      <p:grpSpPr>
        <a:xfrm>
          <a:off x="0" y="0"/>
          <a:ext cx="0" cy="0"/>
          <a:chOff x="0" y="0"/>
          <a:chExt cx="0" cy="0"/>
        </a:xfrm>
      </p:grpSpPr>
      <p:sp>
        <p:nvSpPr>
          <p:cNvPr id="660" name="Google Shape;660;p76"/>
          <p:cNvSpPr txBox="1">
            <a:spLocks noGrp="1"/>
          </p:cNvSpPr>
          <p:nvPr>
            <p:ph type="ctrTitle"/>
          </p:nvPr>
        </p:nvSpPr>
        <p:spPr>
          <a:xfrm>
            <a:off x="5248656" y="2002536"/>
            <a:ext cx="3264300" cy="17922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5200"/>
              <a:buNone/>
              <a:defRPr sz="5200"/>
            </a:lvl1pPr>
            <a:lvl2pPr lvl="1" algn="r">
              <a:lnSpc>
                <a:spcPct val="100000"/>
              </a:lnSpc>
              <a:spcBef>
                <a:spcPts val="0"/>
              </a:spcBef>
              <a:spcAft>
                <a:spcPts val="0"/>
              </a:spcAft>
              <a:buSzPts val="5200"/>
              <a:buNone/>
              <a:defRPr sz="5200"/>
            </a:lvl2pPr>
            <a:lvl3pPr lvl="2" algn="r">
              <a:lnSpc>
                <a:spcPct val="100000"/>
              </a:lnSpc>
              <a:spcBef>
                <a:spcPts val="0"/>
              </a:spcBef>
              <a:spcAft>
                <a:spcPts val="0"/>
              </a:spcAft>
              <a:buSzPts val="5200"/>
              <a:buNone/>
              <a:defRPr sz="5200"/>
            </a:lvl3pPr>
            <a:lvl4pPr lvl="3" algn="r">
              <a:lnSpc>
                <a:spcPct val="100000"/>
              </a:lnSpc>
              <a:spcBef>
                <a:spcPts val="0"/>
              </a:spcBef>
              <a:spcAft>
                <a:spcPts val="0"/>
              </a:spcAft>
              <a:buSzPts val="5200"/>
              <a:buNone/>
              <a:defRPr sz="5200"/>
            </a:lvl4pPr>
            <a:lvl5pPr lvl="4" algn="r">
              <a:lnSpc>
                <a:spcPct val="100000"/>
              </a:lnSpc>
              <a:spcBef>
                <a:spcPts val="0"/>
              </a:spcBef>
              <a:spcAft>
                <a:spcPts val="0"/>
              </a:spcAft>
              <a:buSzPts val="5200"/>
              <a:buNone/>
              <a:defRPr sz="5200"/>
            </a:lvl5pPr>
            <a:lvl6pPr lvl="5" algn="r">
              <a:lnSpc>
                <a:spcPct val="100000"/>
              </a:lnSpc>
              <a:spcBef>
                <a:spcPts val="0"/>
              </a:spcBef>
              <a:spcAft>
                <a:spcPts val="0"/>
              </a:spcAft>
              <a:buSzPts val="5200"/>
              <a:buNone/>
              <a:defRPr sz="5200"/>
            </a:lvl6pPr>
            <a:lvl7pPr lvl="6" algn="r">
              <a:lnSpc>
                <a:spcPct val="100000"/>
              </a:lnSpc>
              <a:spcBef>
                <a:spcPts val="0"/>
              </a:spcBef>
              <a:spcAft>
                <a:spcPts val="0"/>
              </a:spcAft>
              <a:buSzPts val="5200"/>
              <a:buNone/>
              <a:defRPr sz="5200"/>
            </a:lvl7pPr>
            <a:lvl8pPr lvl="7" algn="r">
              <a:lnSpc>
                <a:spcPct val="100000"/>
              </a:lnSpc>
              <a:spcBef>
                <a:spcPts val="0"/>
              </a:spcBef>
              <a:spcAft>
                <a:spcPts val="0"/>
              </a:spcAft>
              <a:buSzPts val="5200"/>
              <a:buNone/>
              <a:defRPr sz="5200"/>
            </a:lvl8pPr>
            <a:lvl9pPr lvl="8" algn="r">
              <a:lnSpc>
                <a:spcPct val="100000"/>
              </a:lnSpc>
              <a:spcBef>
                <a:spcPts val="0"/>
              </a:spcBef>
              <a:spcAft>
                <a:spcPts val="0"/>
              </a:spcAft>
              <a:buSzPts val="5200"/>
              <a:buNone/>
              <a:defRPr sz="5200"/>
            </a:lvl9pPr>
          </a:lstStyle>
          <a:p>
            <a:endParaRPr/>
          </a:p>
        </p:txBody>
      </p:sp>
      <p:sp>
        <p:nvSpPr>
          <p:cNvPr id="661" name="Google Shape;661;p76"/>
          <p:cNvSpPr txBox="1">
            <a:spLocks noGrp="1"/>
          </p:cNvSpPr>
          <p:nvPr>
            <p:ph type="subTitle" idx="1"/>
          </p:nvPr>
        </p:nvSpPr>
        <p:spPr>
          <a:xfrm>
            <a:off x="5248656" y="3721608"/>
            <a:ext cx="3264300" cy="896100"/>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662" name="Google Shape;662;p76"/>
          <p:cNvCxnSpPr/>
          <p:nvPr/>
        </p:nvCxnSpPr>
        <p:spPr>
          <a:xfrm flipH="1">
            <a:off x="5827050" y="451300"/>
            <a:ext cx="1672500" cy="126000"/>
          </a:xfrm>
          <a:prstGeom prst="straightConnector1">
            <a:avLst/>
          </a:prstGeom>
          <a:noFill/>
          <a:ln w="9525" cap="flat" cmpd="sng">
            <a:solidFill>
              <a:schemeClr val="dk1"/>
            </a:solidFill>
            <a:prstDash val="solid"/>
            <a:round/>
            <a:headEnd type="none" w="sm" len="sm"/>
            <a:tailEnd type="none" w="sm" len="sm"/>
          </a:ln>
        </p:spPr>
      </p:cxnSp>
      <p:cxnSp>
        <p:nvCxnSpPr>
          <p:cNvPr id="663" name="Google Shape;663;p76"/>
          <p:cNvCxnSpPr/>
          <p:nvPr/>
        </p:nvCxnSpPr>
        <p:spPr>
          <a:xfrm rot="10800000">
            <a:off x="7512925" y="457850"/>
            <a:ext cx="829500" cy="743400"/>
          </a:xfrm>
          <a:prstGeom prst="straightConnector1">
            <a:avLst/>
          </a:prstGeom>
          <a:noFill/>
          <a:ln w="9525" cap="flat" cmpd="sng">
            <a:solidFill>
              <a:schemeClr val="dk1"/>
            </a:solidFill>
            <a:prstDash val="solid"/>
            <a:round/>
            <a:headEnd type="none" w="sm" len="sm"/>
            <a:tailEnd type="none" w="sm" len="sm"/>
          </a:ln>
        </p:spPr>
      </p:cxnSp>
      <p:cxnSp>
        <p:nvCxnSpPr>
          <p:cNvPr id="664" name="Google Shape;664;p76"/>
          <p:cNvCxnSpPr/>
          <p:nvPr/>
        </p:nvCxnSpPr>
        <p:spPr>
          <a:xfrm flipH="1">
            <a:off x="8348975" y="-6625"/>
            <a:ext cx="796500" cy="1188000"/>
          </a:xfrm>
          <a:prstGeom prst="straightConnector1">
            <a:avLst/>
          </a:prstGeom>
          <a:noFill/>
          <a:ln w="9525" cap="flat" cmpd="sng">
            <a:solidFill>
              <a:schemeClr val="dk1"/>
            </a:solidFill>
            <a:prstDash val="solid"/>
            <a:round/>
            <a:headEnd type="none" w="sm" len="sm"/>
            <a:tailEnd type="none" w="sm" len="sm"/>
          </a:ln>
        </p:spPr>
      </p:cxnSp>
      <p:grpSp>
        <p:nvGrpSpPr>
          <p:cNvPr id="665" name="Google Shape;665;p76"/>
          <p:cNvGrpSpPr/>
          <p:nvPr/>
        </p:nvGrpSpPr>
        <p:grpSpPr>
          <a:xfrm>
            <a:off x="8064275" y="887850"/>
            <a:ext cx="581800" cy="582350"/>
            <a:chOff x="8064275" y="887850"/>
            <a:chExt cx="581800" cy="582350"/>
          </a:xfrm>
        </p:grpSpPr>
        <p:sp>
          <p:nvSpPr>
            <p:cNvPr id="666" name="Google Shape;666;p7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7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7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7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7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7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2" name="Google Shape;672;p76"/>
          <p:cNvGrpSpPr/>
          <p:nvPr/>
        </p:nvGrpSpPr>
        <p:grpSpPr>
          <a:xfrm>
            <a:off x="7353050" y="316275"/>
            <a:ext cx="292025" cy="292575"/>
            <a:chOff x="7353050" y="316275"/>
            <a:chExt cx="292025" cy="292575"/>
          </a:xfrm>
        </p:grpSpPr>
        <p:sp>
          <p:nvSpPr>
            <p:cNvPr id="673" name="Google Shape;673;p7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7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7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7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77" name="Google Shape;677;p76"/>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76"/>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76"/>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76"/>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76"/>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76"/>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83" name="Google Shape;683;p76"/>
          <p:cNvGrpSpPr/>
          <p:nvPr/>
        </p:nvGrpSpPr>
        <p:grpSpPr>
          <a:xfrm>
            <a:off x="5443350" y="289275"/>
            <a:ext cx="175013" cy="27000"/>
            <a:chOff x="5662375" y="212375"/>
            <a:chExt cx="175013" cy="27000"/>
          </a:xfrm>
        </p:grpSpPr>
        <p:sp>
          <p:nvSpPr>
            <p:cNvPr id="684" name="Google Shape;684;p7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7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7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7" name="Google Shape;687;p76"/>
          <p:cNvGrpSpPr/>
          <p:nvPr/>
        </p:nvGrpSpPr>
        <p:grpSpPr>
          <a:xfrm>
            <a:off x="8490050" y="170875"/>
            <a:ext cx="175013" cy="27000"/>
            <a:chOff x="5662375" y="212375"/>
            <a:chExt cx="175013" cy="27000"/>
          </a:xfrm>
        </p:grpSpPr>
        <p:sp>
          <p:nvSpPr>
            <p:cNvPr id="688" name="Google Shape;688;p7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7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7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1" name="Google Shape;691;p76"/>
          <p:cNvGrpSpPr/>
          <p:nvPr/>
        </p:nvGrpSpPr>
        <p:grpSpPr>
          <a:xfrm>
            <a:off x="8068750" y="1581800"/>
            <a:ext cx="175013" cy="27000"/>
            <a:chOff x="5662375" y="212375"/>
            <a:chExt cx="175013" cy="27000"/>
          </a:xfrm>
        </p:grpSpPr>
        <p:sp>
          <p:nvSpPr>
            <p:cNvPr id="692" name="Google Shape;692;p7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7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7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95"/>
        <p:cNvGrpSpPr/>
        <p:nvPr/>
      </p:nvGrpSpPr>
      <p:grpSpPr>
        <a:xfrm>
          <a:off x="0" y="0"/>
          <a:ext cx="0" cy="0"/>
          <a:chOff x="0" y="0"/>
          <a:chExt cx="0" cy="0"/>
        </a:xfrm>
      </p:grpSpPr>
      <p:sp>
        <p:nvSpPr>
          <p:cNvPr id="696" name="Google Shape;696;p77"/>
          <p:cNvSpPr txBox="1">
            <a:spLocks noGrp="1"/>
          </p:cNvSpPr>
          <p:nvPr>
            <p:ph type="title"/>
          </p:nvPr>
        </p:nvSpPr>
        <p:spPr>
          <a:xfrm>
            <a:off x="896112" y="2039112"/>
            <a:ext cx="3566100" cy="136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697" name="Google Shape;697;p77"/>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accent5"/>
              </a:buClr>
              <a:buSzPts val="1400"/>
              <a:buFont typeface="Barlow Semi Condensed"/>
              <a:buChar char="●"/>
              <a:defRPr sz="1400" b="0" i="0" u="none" strike="noStrike" cap="none">
                <a:solidFill>
                  <a:schemeClr val="accent5"/>
                </a:solidFill>
                <a:latin typeface="Barlow Semi Condensed"/>
                <a:ea typeface="Barlow Semi Condensed"/>
                <a:cs typeface="Barlow Semi Condensed"/>
                <a:sym typeface="Barlow Semi Condensed"/>
              </a:defRPr>
            </a:lvl1pPr>
            <a:lvl2pPr marL="914400" marR="0" lvl="1" indent="-317500" algn="l" rtl="0">
              <a:lnSpc>
                <a:spcPct val="100000"/>
              </a:lnSpc>
              <a:spcBef>
                <a:spcPts val="0"/>
              </a:spcBef>
              <a:spcAft>
                <a:spcPts val="0"/>
              </a:spcAft>
              <a:buClr>
                <a:schemeClr val="accent5"/>
              </a:buClr>
              <a:buSzPts val="1400"/>
              <a:buFont typeface="Barlow Semi Condensed"/>
              <a:buChar char="○"/>
              <a:defRPr sz="1400" b="0" i="0" u="none" strike="noStrike" cap="none">
                <a:solidFill>
                  <a:schemeClr val="accent5"/>
                </a:solidFill>
                <a:latin typeface="Barlow Semi Condensed"/>
                <a:ea typeface="Barlow Semi Condensed"/>
                <a:cs typeface="Barlow Semi Condensed"/>
                <a:sym typeface="Barlow Semi Condensed"/>
              </a:defRPr>
            </a:lvl2pPr>
            <a:lvl3pPr marL="1371600" marR="0" lvl="2" indent="-317500" algn="l" rtl="0">
              <a:lnSpc>
                <a:spcPct val="100000"/>
              </a:lnSpc>
              <a:spcBef>
                <a:spcPts val="0"/>
              </a:spcBef>
              <a:spcAft>
                <a:spcPts val="0"/>
              </a:spcAft>
              <a:buClr>
                <a:schemeClr val="accent5"/>
              </a:buClr>
              <a:buSzPts val="1400"/>
              <a:buFont typeface="Barlow Semi Condensed"/>
              <a:buChar char="■"/>
              <a:defRPr sz="1400" b="0" i="0" u="none" strike="noStrike" cap="none">
                <a:solidFill>
                  <a:schemeClr val="accent5"/>
                </a:solidFill>
                <a:latin typeface="Barlow Semi Condensed"/>
                <a:ea typeface="Barlow Semi Condensed"/>
                <a:cs typeface="Barlow Semi Condensed"/>
                <a:sym typeface="Barlow Semi Condensed"/>
              </a:defRPr>
            </a:lvl3pPr>
            <a:lvl4pPr marL="1828800" marR="0" lvl="3" indent="-317500" algn="l" rtl="0">
              <a:lnSpc>
                <a:spcPct val="100000"/>
              </a:lnSpc>
              <a:spcBef>
                <a:spcPts val="0"/>
              </a:spcBef>
              <a:spcAft>
                <a:spcPts val="0"/>
              </a:spcAft>
              <a:buClr>
                <a:schemeClr val="accent5"/>
              </a:buClr>
              <a:buSzPts val="1400"/>
              <a:buFont typeface="Barlow Semi Condensed"/>
              <a:buChar char="●"/>
              <a:defRPr sz="1400" b="0" i="0" u="none" strike="noStrike" cap="none">
                <a:solidFill>
                  <a:schemeClr val="accent5"/>
                </a:solidFill>
                <a:latin typeface="Barlow Semi Condensed"/>
                <a:ea typeface="Barlow Semi Condensed"/>
                <a:cs typeface="Barlow Semi Condensed"/>
                <a:sym typeface="Barlow Semi Condensed"/>
              </a:defRPr>
            </a:lvl4pPr>
            <a:lvl5pPr marL="2286000" marR="0" lvl="4" indent="-317500" algn="l" rtl="0">
              <a:lnSpc>
                <a:spcPct val="100000"/>
              </a:lnSpc>
              <a:spcBef>
                <a:spcPts val="0"/>
              </a:spcBef>
              <a:spcAft>
                <a:spcPts val="0"/>
              </a:spcAft>
              <a:buClr>
                <a:schemeClr val="accent5"/>
              </a:buClr>
              <a:buSzPts val="1400"/>
              <a:buFont typeface="Barlow Semi Condensed"/>
              <a:buChar char="○"/>
              <a:defRPr sz="1400" b="0" i="0" u="none" strike="noStrike" cap="none">
                <a:solidFill>
                  <a:schemeClr val="accent5"/>
                </a:solidFill>
                <a:latin typeface="Barlow Semi Condensed"/>
                <a:ea typeface="Barlow Semi Condensed"/>
                <a:cs typeface="Barlow Semi Condensed"/>
                <a:sym typeface="Barlow Semi Condensed"/>
              </a:defRPr>
            </a:lvl5pPr>
            <a:lvl6pPr marL="2743200" marR="0" lvl="5" indent="-317500" algn="l" rtl="0">
              <a:lnSpc>
                <a:spcPct val="100000"/>
              </a:lnSpc>
              <a:spcBef>
                <a:spcPts val="0"/>
              </a:spcBef>
              <a:spcAft>
                <a:spcPts val="0"/>
              </a:spcAft>
              <a:buClr>
                <a:schemeClr val="accent5"/>
              </a:buClr>
              <a:buSzPts val="1400"/>
              <a:buFont typeface="Barlow Semi Condensed"/>
              <a:buChar char="■"/>
              <a:defRPr sz="1400" b="0" i="0" u="none" strike="noStrike" cap="none">
                <a:solidFill>
                  <a:schemeClr val="accent5"/>
                </a:solidFill>
                <a:latin typeface="Barlow Semi Condensed"/>
                <a:ea typeface="Barlow Semi Condensed"/>
                <a:cs typeface="Barlow Semi Condensed"/>
                <a:sym typeface="Barlow Semi Condensed"/>
              </a:defRPr>
            </a:lvl6pPr>
            <a:lvl7pPr marL="3200400" marR="0" lvl="6" indent="-317500" algn="l" rtl="0">
              <a:lnSpc>
                <a:spcPct val="100000"/>
              </a:lnSpc>
              <a:spcBef>
                <a:spcPts val="0"/>
              </a:spcBef>
              <a:spcAft>
                <a:spcPts val="0"/>
              </a:spcAft>
              <a:buClr>
                <a:schemeClr val="accent5"/>
              </a:buClr>
              <a:buSzPts val="1400"/>
              <a:buFont typeface="Barlow Semi Condensed"/>
              <a:buChar char="●"/>
              <a:defRPr sz="1400" b="0" i="0" u="none" strike="noStrike" cap="none">
                <a:solidFill>
                  <a:schemeClr val="accent5"/>
                </a:solidFill>
                <a:latin typeface="Barlow Semi Condensed"/>
                <a:ea typeface="Barlow Semi Condensed"/>
                <a:cs typeface="Barlow Semi Condensed"/>
                <a:sym typeface="Barlow Semi Condensed"/>
              </a:defRPr>
            </a:lvl7pPr>
            <a:lvl8pPr marL="3657600" marR="0" lvl="7" indent="-317500" algn="l" rtl="0">
              <a:lnSpc>
                <a:spcPct val="100000"/>
              </a:lnSpc>
              <a:spcBef>
                <a:spcPts val="0"/>
              </a:spcBef>
              <a:spcAft>
                <a:spcPts val="0"/>
              </a:spcAft>
              <a:buClr>
                <a:schemeClr val="accent5"/>
              </a:buClr>
              <a:buSzPts val="1400"/>
              <a:buFont typeface="Barlow Semi Condensed"/>
              <a:buChar char="○"/>
              <a:defRPr sz="1400" b="0" i="0" u="none" strike="noStrike" cap="none">
                <a:solidFill>
                  <a:schemeClr val="accent5"/>
                </a:solidFill>
                <a:latin typeface="Barlow Semi Condensed"/>
                <a:ea typeface="Barlow Semi Condensed"/>
                <a:cs typeface="Barlow Semi Condensed"/>
                <a:sym typeface="Barlow Semi Condensed"/>
              </a:defRPr>
            </a:lvl8pPr>
            <a:lvl9pPr marL="4114800" marR="0" lvl="8" indent="-317500" algn="l" rtl="0">
              <a:lnSpc>
                <a:spcPct val="100000"/>
              </a:lnSpc>
              <a:spcBef>
                <a:spcPts val="0"/>
              </a:spcBef>
              <a:spcAft>
                <a:spcPts val="0"/>
              </a:spcAft>
              <a:buClr>
                <a:schemeClr val="accent5"/>
              </a:buClr>
              <a:buSzPts val="1400"/>
              <a:buFont typeface="Barlow Semi Condensed"/>
              <a:buChar char="■"/>
              <a:defRPr sz="1400" b="0" i="0" u="none" strike="noStrike" cap="none">
                <a:solidFill>
                  <a:schemeClr val="accent5"/>
                </a:solidFill>
                <a:latin typeface="Barlow Semi Condensed"/>
                <a:ea typeface="Barlow Semi Condensed"/>
                <a:cs typeface="Barlow Semi Condensed"/>
                <a:sym typeface="Barlow Semi Condensed"/>
              </a:defRPr>
            </a:lvl9pPr>
          </a:lstStyle>
          <a:p>
            <a:endParaRPr/>
          </a:p>
        </p:txBody>
      </p:sp>
      <p:cxnSp>
        <p:nvCxnSpPr>
          <p:cNvPr id="698" name="Google Shape;698;p77"/>
          <p:cNvCxnSpPr/>
          <p:nvPr/>
        </p:nvCxnSpPr>
        <p:spPr>
          <a:xfrm>
            <a:off x="1645925" y="523125"/>
            <a:ext cx="1672500" cy="126000"/>
          </a:xfrm>
          <a:prstGeom prst="straightConnector1">
            <a:avLst/>
          </a:prstGeom>
          <a:noFill/>
          <a:ln w="9525" cap="flat" cmpd="sng">
            <a:solidFill>
              <a:schemeClr val="dk1"/>
            </a:solidFill>
            <a:prstDash val="solid"/>
            <a:round/>
            <a:headEnd type="none" w="sm" len="sm"/>
            <a:tailEnd type="none" w="sm" len="sm"/>
          </a:ln>
        </p:spPr>
      </p:cxnSp>
      <p:cxnSp>
        <p:nvCxnSpPr>
          <p:cNvPr id="699" name="Google Shape;699;p77"/>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sm" len="sm"/>
            <a:tailEnd type="none" w="sm" len="sm"/>
          </a:ln>
        </p:spPr>
      </p:cxnSp>
      <p:cxnSp>
        <p:nvCxnSpPr>
          <p:cNvPr id="700" name="Google Shape;700;p77"/>
          <p:cNvCxnSpPr/>
          <p:nvPr/>
        </p:nvCxnSpPr>
        <p:spPr>
          <a:xfrm>
            <a:off x="0" y="65200"/>
            <a:ext cx="796500" cy="1188000"/>
          </a:xfrm>
          <a:prstGeom prst="straightConnector1">
            <a:avLst/>
          </a:prstGeom>
          <a:noFill/>
          <a:ln w="9525" cap="flat" cmpd="sng">
            <a:solidFill>
              <a:schemeClr val="dk1"/>
            </a:solidFill>
            <a:prstDash val="solid"/>
            <a:round/>
            <a:headEnd type="none" w="sm" len="sm"/>
            <a:tailEnd type="none" w="sm" len="sm"/>
          </a:ln>
        </p:spPr>
      </p:cxnSp>
      <p:grpSp>
        <p:nvGrpSpPr>
          <p:cNvPr id="701" name="Google Shape;701;p77"/>
          <p:cNvGrpSpPr/>
          <p:nvPr/>
        </p:nvGrpSpPr>
        <p:grpSpPr>
          <a:xfrm flipH="1">
            <a:off x="499400" y="959675"/>
            <a:ext cx="581800" cy="582350"/>
            <a:chOff x="8064275" y="887850"/>
            <a:chExt cx="581800" cy="582350"/>
          </a:xfrm>
        </p:grpSpPr>
        <p:sp>
          <p:nvSpPr>
            <p:cNvPr id="702" name="Google Shape;702;p7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7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7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7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7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7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8" name="Google Shape;708;p77"/>
          <p:cNvGrpSpPr/>
          <p:nvPr/>
        </p:nvGrpSpPr>
        <p:grpSpPr>
          <a:xfrm flipH="1">
            <a:off x="1500400" y="388100"/>
            <a:ext cx="292025" cy="292575"/>
            <a:chOff x="7353050" y="316275"/>
            <a:chExt cx="292025" cy="292575"/>
          </a:xfrm>
        </p:grpSpPr>
        <p:sp>
          <p:nvSpPr>
            <p:cNvPr id="709" name="Google Shape;709;p7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7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7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7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13" name="Google Shape;713;p77"/>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77"/>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77"/>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77"/>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77"/>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77"/>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19" name="Google Shape;719;p77"/>
          <p:cNvGrpSpPr/>
          <p:nvPr/>
        </p:nvGrpSpPr>
        <p:grpSpPr>
          <a:xfrm flipH="1">
            <a:off x="3527112" y="361100"/>
            <a:ext cx="175013" cy="27000"/>
            <a:chOff x="5662375" y="212375"/>
            <a:chExt cx="175013" cy="27000"/>
          </a:xfrm>
        </p:grpSpPr>
        <p:sp>
          <p:nvSpPr>
            <p:cNvPr id="720" name="Google Shape;720;p7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7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7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3" name="Google Shape;723;p77"/>
          <p:cNvGrpSpPr/>
          <p:nvPr/>
        </p:nvGrpSpPr>
        <p:grpSpPr>
          <a:xfrm flipH="1">
            <a:off x="480412" y="242700"/>
            <a:ext cx="175013" cy="27000"/>
            <a:chOff x="5662375" y="212375"/>
            <a:chExt cx="175013" cy="27000"/>
          </a:xfrm>
        </p:grpSpPr>
        <p:sp>
          <p:nvSpPr>
            <p:cNvPr id="724" name="Google Shape;724;p7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7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7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7" name="Google Shape;727;p77"/>
          <p:cNvGrpSpPr/>
          <p:nvPr/>
        </p:nvGrpSpPr>
        <p:grpSpPr>
          <a:xfrm flipH="1">
            <a:off x="901712" y="1653625"/>
            <a:ext cx="175013" cy="27000"/>
            <a:chOff x="5662375" y="212375"/>
            <a:chExt cx="175013" cy="27000"/>
          </a:xfrm>
        </p:grpSpPr>
        <p:sp>
          <p:nvSpPr>
            <p:cNvPr id="728" name="Google Shape;728;p7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7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7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731" name="Google Shape;731;p77"/>
          <p:cNvCxnSpPr/>
          <p:nvPr/>
        </p:nvCxnSpPr>
        <p:spPr>
          <a:xfrm>
            <a:off x="791400" y="4212400"/>
            <a:ext cx="1157100" cy="542700"/>
          </a:xfrm>
          <a:prstGeom prst="straightConnector1">
            <a:avLst/>
          </a:prstGeom>
          <a:noFill/>
          <a:ln w="9525" cap="flat" cmpd="sng">
            <a:solidFill>
              <a:schemeClr val="dk1"/>
            </a:solidFill>
            <a:prstDash val="solid"/>
            <a:round/>
            <a:headEnd type="none" w="sm" len="sm"/>
            <a:tailEnd type="none" w="sm" len="sm"/>
          </a:ln>
        </p:spPr>
      </p:cxnSp>
      <p:cxnSp>
        <p:nvCxnSpPr>
          <p:cNvPr id="732" name="Google Shape;732;p77"/>
          <p:cNvCxnSpPr/>
          <p:nvPr/>
        </p:nvCxnSpPr>
        <p:spPr>
          <a:xfrm rot="10800000" flipH="1">
            <a:off x="0" y="4220425"/>
            <a:ext cx="791400" cy="836400"/>
          </a:xfrm>
          <a:prstGeom prst="straightConnector1">
            <a:avLst/>
          </a:prstGeom>
          <a:noFill/>
          <a:ln w="9525" cap="flat" cmpd="sng">
            <a:solidFill>
              <a:schemeClr val="dk1"/>
            </a:solidFill>
            <a:prstDash val="solid"/>
            <a:round/>
            <a:headEnd type="none" w="sm" len="sm"/>
            <a:tailEnd type="none" w="sm" len="sm"/>
          </a:ln>
        </p:spPr>
      </p:cxnSp>
      <p:grpSp>
        <p:nvGrpSpPr>
          <p:cNvPr id="733" name="Google Shape;733;p77"/>
          <p:cNvGrpSpPr/>
          <p:nvPr/>
        </p:nvGrpSpPr>
        <p:grpSpPr>
          <a:xfrm rot="10800000">
            <a:off x="499400" y="3940925"/>
            <a:ext cx="581800" cy="582350"/>
            <a:chOff x="8064275" y="887850"/>
            <a:chExt cx="581800" cy="582350"/>
          </a:xfrm>
        </p:grpSpPr>
        <p:sp>
          <p:nvSpPr>
            <p:cNvPr id="734" name="Google Shape;734;p7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7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7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7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7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7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0" name="Google Shape;740;p77"/>
          <p:cNvGrpSpPr/>
          <p:nvPr/>
        </p:nvGrpSpPr>
        <p:grpSpPr>
          <a:xfrm rot="10800000">
            <a:off x="1819575" y="4586750"/>
            <a:ext cx="292025" cy="292575"/>
            <a:chOff x="7353050" y="316275"/>
            <a:chExt cx="292025" cy="292575"/>
          </a:xfrm>
        </p:grpSpPr>
        <p:sp>
          <p:nvSpPr>
            <p:cNvPr id="741" name="Google Shape;741;p7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7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7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7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5" name="Google Shape;745;p77"/>
          <p:cNvGrpSpPr/>
          <p:nvPr/>
        </p:nvGrpSpPr>
        <p:grpSpPr>
          <a:xfrm rot="10800000">
            <a:off x="212525" y="4645550"/>
            <a:ext cx="175000" cy="175000"/>
            <a:chOff x="8792300" y="321275"/>
            <a:chExt cx="175000" cy="175000"/>
          </a:xfrm>
        </p:grpSpPr>
        <p:sp>
          <p:nvSpPr>
            <p:cNvPr id="746" name="Google Shape;746;p7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7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7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7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0" name="Google Shape;750;p77"/>
          <p:cNvGrpSpPr/>
          <p:nvPr/>
        </p:nvGrpSpPr>
        <p:grpSpPr>
          <a:xfrm rot="10800000">
            <a:off x="480412" y="4852325"/>
            <a:ext cx="175013" cy="27000"/>
            <a:chOff x="5662375" y="212375"/>
            <a:chExt cx="175013" cy="27000"/>
          </a:xfrm>
        </p:grpSpPr>
        <p:sp>
          <p:nvSpPr>
            <p:cNvPr id="751" name="Google Shape;751;p7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7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7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4" name="Google Shape;754;p77"/>
          <p:cNvGrpSpPr/>
          <p:nvPr/>
        </p:nvGrpSpPr>
        <p:grpSpPr>
          <a:xfrm rot="10800000">
            <a:off x="1054112" y="3898600"/>
            <a:ext cx="175013" cy="27000"/>
            <a:chOff x="5662375" y="212375"/>
            <a:chExt cx="175013" cy="27000"/>
          </a:xfrm>
        </p:grpSpPr>
        <p:sp>
          <p:nvSpPr>
            <p:cNvPr id="755" name="Google Shape;755;p7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7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7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758"/>
        <p:cNvGrpSpPr/>
        <p:nvPr/>
      </p:nvGrpSpPr>
      <p:grpSpPr>
        <a:xfrm>
          <a:off x="0" y="0"/>
          <a:ext cx="0" cy="0"/>
          <a:chOff x="0" y="0"/>
          <a:chExt cx="0" cy="0"/>
        </a:xfrm>
      </p:grpSpPr>
      <p:sp>
        <p:nvSpPr>
          <p:cNvPr id="759" name="Google Shape;759;p78"/>
          <p:cNvSpPr txBox="1">
            <a:spLocks noGrp="1"/>
          </p:cNvSpPr>
          <p:nvPr>
            <p:ph type="title"/>
          </p:nvPr>
        </p:nvSpPr>
        <p:spPr>
          <a:xfrm>
            <a:off x="2105425" y="384048"/>
            <a:ext cx="4937700" cy="1079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4800"/>
            </a:lvl1pPr>
            <a:lvl2pPr lvl="1" algn="l">
              <a:lnSpc>
                <a:spcPct val="100000"/>
              </a:lnSpc>
              <a:spcBef>
                <a:spcPts val="0"/>
              </a:spcBef>
              <a:spcAft>
                <a:spcPts val="0"/>
              </a:spcAft>
              <a:buSzPts val="2800"/>
              <a:buNone/>
              <a:defRPr sz="4800"/>
            </a:lvl2pPr>
            <a:lvl3pPr lvl="2" algn="l">
              <a:lnSpc>
                <a:spcPct val="100000"/>
              </a:lnSpc>
              <a:spcBef>
                <a:spcPts val="0"/>
              </a:spcBef>
              <a:spcAft>
                <a:spcPts val="0"/>
              </a:spcAft>
              <a:buSzPts val="2800"/>
              <a:buNone/>
              <a:defRPr sz="4800"/>
            </a:lvl3pPr>
            <a:lvl4pPr lvl="3" algn="l">
              <a:lnSpc>
                <a:spcPct val="100000"/>
              </a:lnSpc>
              <a:spcBef>
                <a:spcPts val="0"/>
              </a:spcBef>
              <a:spcAft>
                <a:spcPts val="0"/>
              </a:spcAft>
              <a:buSzPts val="2800"/>
              <a:buNone/>
              <a:defRPr sz="4800"/>
            </a:lvl4pPr>
            <a:lvl5pPr lvl="4" algn="l">
              <a:lnSpc>
                <a:spcPct val="100000"/>
              </a:lnSpc>
              <a:spcBef>
                <a:spcPts val="0"/>
              </a:spcBef>
              <a:spcAft>
                <a:spcPts val="0"/>
              </a:spcAft>
              <a:buSzPts val="2800"/>
              <a:buNone/>
              <a:defRPr sz="4800"/>
            </a:lvl5pPr>
            <a:lvl6pPr lvl="5" algn="l">
              <a:lnSpc>
                <a:spcPct val="100000"/>
              </a:lnSpc>
              <a:spcBef>
                <a:spcPts val="0"/>
              </a:spcBef>
              <a:spcAft>
                <a:spcPts val="0"/>
              </a:spcAft>
              <a:buSzPts val="2800"/>
              <a:buNone/>
              <a:defRPr sz="4800"/>
            </a:lvl6pPr>
            <a:lvl7pPr lvl="6" algn="l">
              <a:lnSpc>
                <a:spcPct val="100000"/>
              </a:lnSpc>
              <a:spcBef>
                <a:spcPts val="0"/>
              </a:spcBef>
              <a:spcAft>
                <a:spcPts val="0"/>
              </a:spcAft>
              <a:buSzPts val="2800"/>
              <a:buNone/>
              <a:defRPr sz="4800"/>
            </a:lvl7pPr>
            <a:lvl8pPr lvl="7" algn="l">
              <a:lnSpc>
                <a:spcPct val="100000"/>
              </a:lnSpc>
              <a:spcBef>
                <a:spcPts val="0"/>
              </a:spcBef>
              <a:spcAft>
                <a:spcPts val="0"/>
              </a:spcAft>
              <a:buSzPts val="2800"/>
              <a:buNone/>
              <a:defRPr sz="4800"/>
            </a:lvl8pPr>
            <a:lvl9pPr lvl="8" algn="l">
              <a:lnSpc>
                <a:spcPct val="100000"/>
              </a:lnSpc>
              <a:spcBef>
                <a:spcPts val="0"/>
              </a:spcBef>
              <a:spcAft>
                <a:spcPts val="0"/>
              </a:spcAft>
              <a:buSzPts val="2800"/>
              <a:buNone/>
              <a:defRPr sz="4800"/>
            </a:lvl9pPr>
          </a:lstStyle>
          <a:p>
            <a:endParaRPr/>
          </a:p>
        </p:txBody>
      </p:sp>
      <p:sp>
        <p:nvSpPr>
          <p:cNvPr id="760" name="Google Shape;760;p78"/>
          <p:cNvSpPr txBox="1">
            <a:spLocks noGrp="1"/>
          </p:cNvSpPr>
          <p:nvPr>
            <p:ph type="subTitle" idx="1"/>
          </p:nvPr>
        </p:nvSpPr>
        <p:spPr>
          <a:xfrm>
            <a:off x="3017520" y="1709928"/>
            <a:ext cx="3099900" cy="14355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Barlow Semi Condensed"/>
                <a:ea typeface="Barlow Semi Condensed"/>
                <a:cs typeface="Barlow Semi Condensed"/>
                <a:sym typeface="Barlow Semi Condensed"/>
              </a:defRPr>
            </a:lvl9pPr>
          </a:lstStyle>
          <a:p>
            <a:endParaRPr/>
          </a:p>
        </p:txBody>
      </p:sp>
      <p:sp>
        <p:nvSpPr>
          <p:cNvPr id="761" name="Google Shape;761;p78"/>
          <p:cNvSpPr txBox="1"/>
          <p:nvPr/>
        </p:nvSpPr>
        <p:spPr>
          <a:xfrm>
            <a:off x="2489375" y="3664200"/>
            <a:ext cx="4161600" cy="7623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100"/>
              <a:buFont typeface="Arial"/>
              <a:buNone/>
            </a:pPr>
            <a:r>
              <a:rPr lang="en-US" sz="1100" b="0" i="0" u="none" strike="noStrike" cap="none">
                <a:solidFill>
                  <a:schemeClr val="accent1"/>
                </a:solidFill>
                <a:latin typeface="Barlow Semi Condensed Medium"/>
                <a:ea typeface="Barlow Semi Condensed Medium"/>
                <a:cs typeface="Barlow Semi Condensed Medium"/>
                <a:sym typeface="Barlow Semi Condensed Medium"/>
              </a:rPr>
              <a:t>CREDITS:</a:t>
            </a:r>
            <a:r>
              <a:rPr lang="en-US" sz="1100" b="0" i="0" u="none" strike="noStrike" cap="none">
                <a:solidFill>
                  <a:schemeClr val="dk2"/>
                </a:solidFill>
                <a:latin typeface="Barlow Semi Condensed"/>
                <a:ea typeface="Barlow Semi Condensed"/>
                <a:cs typeface="Barlow Semi Condensed"/>
                <a:sym typeface="Barlow Semi Condensed"/>
              </a:rPr>
              <a:t> This presentation template was created by </a:t>
            </a:r>
            <a:r>
              <a:rPr lang="en-US" sz="1100" b="0" i="0" u="none" strike="noStrike" cap="none">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xmlns:ahyp="http://schemas.microsoft.com/office/drawing/2018/hyperlinkcolor" val="tx"/>
                    </a:ext>
                  </a:extLst>
                </a:hlinkClick>
              </a:rPr>
              <a:t>Slidesgo</a:t>
            </a:r>
            <a:r>
              <a:rPr lang="en-US" sz="1100" b="0" i="0" u="none" strike="noStrike" cap="none">
                <a:solidFill>
                  <a:schemeClr val="dk2"/>
                </a:solidFill>
                <a:latin typeface="Barlow Semi Condensed"/>
                <a:ea typeface="Barlow Semi Condensed"/>
                <a:cs typeface="Barlow Semi Condensed"/>
                <a:sym typeface="Barlow Semi Condensed"/>
              </a:rPr>
              <a:t>, including icons by </a:t>
            </a:r>
            <a:r>
              <a:rPr lang="en-US" sz="1100" b="0" i="0" u="none" strike="noStrike" cap="none">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xmlns:ahyp="http://schemas.microsoft.com/office/drawing/2018/hyperlinkcolor" val="tx"/>
                    </a:ext>
                  </a:extLst>
                </a:hlinkClick>
              </a:rPr>
              <a:t>Flaticon</a:t>
            </a:r>
            <a:r>
              <a:rPr lang="en-US" sz="1100" b="0" i="0" u="none" strike="noStrike" cap="none">
                <a:solidFill>
                  <a:schemeClr val="dk2"/>
                </a:solidFill>
                <a:latin typeface="Barlow Semi Condensed"/>
                <a:ea typeface="Barlow Semi Condensed"/>
                <a:cs typeface="Barlow Semi Condensed"/>
                <a:sym typeface="Barlow Semi Condensed"/>
              </a:rPr>
              <a:t>, infographics &amp; images by </a:t>
            </a:r>
            <a:r>
              <a:rPr lang="en-US" sz="1100" b="0" i="0" u="none" strike="noStrike" cap="none">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xmlns:ahyp="http://schemas.microsoft.com/office/drawing/2018/hyperlinkcolor" val="tx"/>
                    </a:ext>
                  </a:extLst>
                </a:hlinkClick>
              </a:rPr>
              <a:t>Freepik</a:t>
            </a:r>
            <a:r>
              <a:rPr lang="en-US" sz="1100" b="0" i="0" u="none" strike="noStrike" cap="none">
                <a:solidFill>
                  <a:schemeClr val="dk2"/>
                </a:solidFill>
                <a:latin typeface="Barlow Semi Condensed"/>
                <a:ea typeface="Barlow Semi Condensed"/>
                <a:cs typeface="Barlow Semi Condensed"/>
                <a:sym typeface="Barlow Semi Condensed"/>
              </a:rPr>
              <a:t> and illustrations by </a:t>
            </a:r>
            <a:r>
              <a:rPr lang="en-US" sz="1100" b="0" i="0" u="none" strike="noStrike" cap="none">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xmlns:ahyp="http://schemas.microsoft.com/office/drawing/2018/hyperlinkcolor" val="tx"/>
                    </a:ext>
                  </a:extLst>
                </a:hlinkClick>
              </a:rPr>
              <a:t>Stories</a:t>
            </a:r>
            <a:endParaRPr sz="1400" b="0" i="0" u="none" strike="noStrike" cap="none">
              <a:solidFill>
                <a:schemeClr val="dk2"/>
              </a:solidFill>
              <a:latin typeface="Barlow Semi Condensed Medium"/>
              <a:ea typeface="Barlow Semi Condensed Medium"/>
              <a:cs typeface="Barlow Semi Condensed Medium"/>
              <a:sym typeface="Barlow Semi Condensed Medium"/>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Barlow Semi Condensed"/>
              <a:ea typeface="Barlow Semi Condensed"/>
              <a:cs typeface="Barlow Semi Condensed"/>
              <a:sym typeface="Barlow Semi Condensed"/>
            </a:endParaRPr>
          </a:p>
        </p:txBody>
      </p:sp>
      <p:cxnSp>
        <p:nvCxnSpPr>
          <p:cNvPr id="762" name="Google Shape;762;p78"/>
          <p:cNvCxnSpPr/>
          <p:nvPr/>
        </p:nvCxnSpPr>
        <p:spPr>
          <a:xfrm rot="5400000">
            <a:off x="7269708" y="3324550"/>
            <a:ext cx="1133100" cy="306300"/>
          </a:xfrm>
          <a:prstGeom prst="straightConnector1">
            <a:avLst/>
          </a:prstGeom>
          <a:noFill/>
          <a:ln w="9525" cap="flat" cmpd="sng">
            <a:solidFill>
              <a:schemeClr val="dk2"/>
            </a:solidFill>
            <a:prstDash val="solid"/>
            <a:round/>
            <a:headEnd type="none" w="sm" len="sm"/>
            <a:tailEnd type="none" w="sm" len="sm"/>
          </a:ln>
        </p:spPr>
      </p:cxnSp>
      <p:cxnSp>
        <p:nvCxnSpPr>
          <p:cNvPr id="763" name="Google Shape;763;p78"/>
          <p:cNvCxnSpPr/>
          <p:nvPr/>
        </p:nvCxnSpPr>
        <p:spPr>
          <a:xfrm rot="-5400000" flipH="1">
            <a:off x="7181408" y="2082400"/>
            <a:ext cx="1342200" cy="315300"/>
          </a:xfrm>
          <a:prstGeom prst="straightConnector1">
            <a:avLst/>
          </a:prstGeom>
          <a:noFill/>
          <a:ln w="9525" cap="flat" cmpd="sng">
            <a:solidFill>
              <a:schemeClr val="dk2"/>
            </a:solidFill>
            <a:prstDash val="solid"/>
            <a:round/>
            <a:headEnd type="none" w="sm" len="sm"/>
            <a:tailEnd type="none" w="sm" len="sm"/>
          </a:ln>
        </p:spPr>
      </p:cxnSp>
      <p:cxnSp>
        <p:nvCxnSpPr>
          <p:cNvPr id="764" name="Google Shape;764;p78"/>
          <p:cNvCxnSpPr/>
          <p:nvPr/>
        </p:nvCxnSpPr>
        <p:spPr>
          <a:xfrm rot="5400000">
            <a:off x="7232433" y="736375"/>
            <a:ext cx="1332000" cy="392100"/>
          </a:xfrm>
          <a:prstGeom prst="straightConnector1">
            <a:avLst/>
          </a:prstGeom>
          <a:noFill/>
          <a:ln w="9525" cap="flat" cmpd="sng">
            <a:solidFill>
              <a:schemeClr val="dk2"/>
            </a:solidFill>
            <a:prstDash val="solid"/>
            <a:round/>
            <a:headEnd type="none" w="sm" len="sm"/>
            <a:tailEnd type="none" w="sm" len="sm"/>
          </a:ln>
        </p:spPr>
      </p:cxnSp>
      <p:cxnSp>
        <p:nvCxnSpPr>
          <p:cNvPr id="765" name="Google Shape;765;p78"/>
          <p:cNvCxnSpPr/>
          <p:nvPr/>
        </p:nvCxnSpPr>
        <p:spPr>
          <a:xfrm rot="5400000">
            <a:off x="8168433" y="-66600"/>
            <a:ext cx="273900" cy="407100"/>
          </a:xfrm>
          <a:prstGeom prst="straightConnector1">
            <a:avLst/>
          </a:prstGeom>
          <a:noFill/>
          <a:ln w="9525" cap="flat" cmpd="sng">
            <a:solidFill>
              <a:schemeClr val="dk2"/>
            </a:solidFill>
            <a:prstDash val="solid"/>
            <a:round/>
            <a:headEnd type="none" w="sm" len="sm"/>
            <a:tailEnd type="none" w="sm" len="sm"/>
          </a:ln>
        </p:spPr>
      </p:cxnSp>
      <p:grpSp>
        <p:nvGrpSpPr>
          <p:cNvPr id="766" name="Google Shape;766;p78"/>
          <p:cNvGrpSpPr/>
          <p:nvPr/>
        </p:nvGrpSpPr>
        <p:grpSpPr>
          <a:xfrm rot="5400000" flipH="1">
            <a:off x="7407333" y="1284925"/>
            <a:ext cx="581800" cy="582350"/>
            <a:chOff x="8064275" y="887850"/>
            <a:chExt cx="581800" cy="582350"/>
          </a:xfrm>
        </p:grpSpPr>
        <p:sp>
          <p:nvSpPr>
            <p:cNvPr id="767" name="Google Shape;767;p7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7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7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7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7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7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3" name="Google Shape;773;p78"/>
          <p:cNvGrpSpPr/>
          <p:nvPr/>
        </p:nvGrpSpPr>
        <p:grpSpPr>
          <a:xfrm rot="5400000" flipH="1">
            <a:off x="7869720" y="2754200"/>
            <a:ext cx="292025" cy="292575"/>
            <a:chOff x="7353050" y="316275"/>
            <a:chExt cx="292025" cy="292575"/>
          </a:xfrm>
        </p:grpSpPr>
        <p:sp>
          <p:nvSpPr>
            <p:cNvPr id="774" name="Google Shape;774;p7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7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7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7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8" name="Google Shape;778;p78"/>
          <p:cNvGrpSpPr/>
          <p:nvPr/>
        </p:nvGrpSpPr>
        <p:grpSpPr>
          <a:xfrm rot="5400000" flipH="1">
            <a:off x="8012458" y="178175"/>
            <a:ext cx="175000" cy="175000"/>
            <a:chOff x="8792300" y="321275"/>
            <a:chExt cx="175000" cy="175000"/>
          </a:xfrm>
        </p:grpSpPr>
        <p:sp>
          <p:nvSpPr>
            <p:cNvPr id="779" name="Google Shape;779;p7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7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7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7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3" name="Google Shape;783;p78"/>
          <p:cNvGrpSpPr/>
          <p:nvPr/>
        </p:nvGrpSpPr>
        <p:grpSpPr>
          <a:xfrm rot="5400000">
            <a:off x="7551683" y="3879926"/>
            <a:ext cx="293111" cy="293388"/>
            <a:chOff x="3164039" y="430875"/>
            <a:chExt cx="293111" cy="293388"/>
          </a:xfrm>
        </p:grpSpPr>
        <p:sp>
          <p:nvSpPr>
            <p:cNvPr id="784" name="Google Shape;784;p7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7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7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7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7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7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0" name="Google Shape;790;p78"/>
          <p:cNvGrpSpPr/>
          <p:nvPr/>
        </p:nvGrpSpPr>
        <p:grpSpPr>
          <a:xfrm rot="5400000" flipH="1">
            <a:off x="8259052" y="323144"/>
            <a:ext cx="175013" cy="27000"/>
            <a:chOff x="5662375" y="212375"/>
            <a:chExt cx="175013" cy="27000"/>
          </a:xfrm>
        </p:grpSpPr>
        <p:sp>
          <p:nvSpPr>
            <p:cNvPr id="791" name="Google Shape;791;p78"/>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78"/>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78"/>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794" name="Google Shape;794;p78"/>
          <p:cNvCxnSpPr/>
          <p:nvPr/>
        </p:nvCxnSpPr>
        <p:spPr>
          <a:xfrm rot="5400000" flipH="1">
            <a:off x="740850" y="2598325"/>
            <a:ext cx="1672500" cy="126000"/>
          </a:xfrm>
          <a:prstGeom prst="straightConnector1">
            <a:avLst/>
          </a:prstGeom>
          <a:noFill/>
          <a:ln w="9525" cap="flat" cmpd="sng">
            <a:solidFill>
              <a:schemeClr val="dk2"/>
            </a:solidFill>
            <a:prstDash val="solid"/>
            <a:round/>
            <a:headEnd type="none" w="sm" len="sm"/>
            <a:tailEnd type="none" w="sm" len="sm"/>
          </a:ln>
        </p:spPr>
      </p:cxnSp>
      <p:cxnSp>
        <p:nvCxnSpPr>
          <p:cNvPr id="795" name="Google Shape;795;p78"/>
          <p:cNvCxnSpPr/>
          <p:nvPr/>
        </p:nvCxnSpPr>
        <p:spPr>
          <a:xfrm rot="-5400000">
            <a:off x="847100" y="3554000"/>
            <a:ext cx="829500" cy="743400"/>
          </a:xfrm>
          <a:prstGeom prst="straightConnector1">
            <a:avLst/>
          </a:prstGeom>
          <a:noFill/>
          <a:ln w="9525" cap="flat" cmpd="sng">
            <a:solidFill>
              <a:schemeClr val="dk2"/>
            </a:solidFill>
            <a:prstDash val="solid"/>
            <a:round/>
            <a:headEnd type="none" w="sm" len="sm"/>
            <a:tailEnd type="none" w="sm" len="sm"/>
          </a:ln>
        </p:spPr>
      </p:cxnSp>
      <p:cxnSp>
        <p:nvCxnSpPr>
          <p:cNvPr id="796" name="Google Shape;796;p78"/>
          <p:cNvCxnSpPr/>
          <p:nvPr/>
        </p:nvCxnSpPr>
        <p:spPr>
          <a:xfrm rot="5400000" flipH="1">
            <a:off x="1105775" y="4151250"/>
            <a:ext cx="796500" cy="1188000"/>
          </a:xfrm>
          <a:prstGeom prst="straightConnector1">
            <a:avLst/>
          </a:prstGeom>
          <a:noFill/>
          <a:ln w="9525" cap="flat" cmpd="sng">
            <a:solidFill>
              <a:schemeClr val="dk2"/>
            </a:solidFill>
            <a:prstDash val="solid"/>
            <a:round/>
            <a:headEnd type="none" w="sm" len="sm"/>
            <a:tailEnd type="none" w="sm" len="sm"/>
          </a:ln>
        </p:spPr>
      </p:cxnSp>
      <p:grpSp>
        <p:nvGrpSpPr>
          <p:cNvPr id="797" name="Google Shape;797;p78"/>
          <p:cNvGrpSpPr/>
          <p:nvPr/>
        </p:nvGrpSpPr>
        <p:grpSpPr>
          <a:xfrm rot="5400000">
            <a:off x="621475" y="4062025"/>
            <a:ext cx="581800" cy="582350"/>
            <a:chOff x="8064275" y="887850"/>
            <a:chExt cx="581800" cy="582350"/>
          </a:xfrm>
        </p:grpSpPr>
        <p:sp>
          <p:nvSpPr>
            <p:cNvPr id="798" name="Google Shape;798;p7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7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7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7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7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7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4" name="Google Shape;804;p78"/>
          <p:cNvGrpSpPr/>
          <p:nvPr/>
        </p:nvGrpSpPr>
        <p:grpSpPr>
          <a:xfrm rot="5400000">
            <a:off x="1482825" y="3350800"/>
            <a:ext cx="292025" cy="292575"/>
            <a:chOff x="7353050" y="316275"/>
            <a:chExt cx="292025" cy="292575"/>
          </a:xfrm>
        </p:grpSpPr>
        <p:sp>
          <p:nvSpPr>
            <p:cNvPr id="805" name="Google Shape;805;p7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7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7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7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9" name="Google Shape;809;p78"/>
          <p:cNvGrpSpPr/>
          <p:nvPr/>
        </p:nvGrpSpPr>
        <p:grpSpPr>
          <a:xfrm rot="5400000">
            <a:off x="1595125" y="4790325"/>
            <a:ext cx="175000" cy="175000"/>
            <a:chOff x="8792300" y="321275"/>
            <a:chExt cx="175000" cy="175000"/>
          </a:xfrm>
        </p:grpSpPr>
        <p:sp>
          <p:nvSpPr>
            <p:cNvPr id="810" name="Google Shape;810;p7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7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7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7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14" name="Google Shape;814;p78"/>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78"/>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78"/>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78"/>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78"/>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78"/>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20" name="Google Shape;820;p78"/>
          <p:cNvGrpSpPr/>
          <p:nvPr/>
        </p:nvGrpSpPr>
        <p:grpSpPr>
          <a:xfrm rot="5400000">
            <a:off x="1701119" y="1515381"/>
            <a:ext cx="175013" cy="27000"/>
            <a:chOff x="5662375" y="212375"/>
            <a:chExt cx="175013" cy="27000"/>
          </a:xfrm>
        </p:grpSpPr>
        <p:sp>
          <p:nvSpPr>
            <p:cNvPr id="821" name="Google Shape;821;p78"/>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78"/>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78"/>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4" name="Google Shape;824;p78"/>
          <p:cNvGrpSpPr/>
          <p:nvPr/>
        </p:nvGrpSpPr>
        <p:grpSpPr>
          <a:xfrm rot="5400000">
            <a:off x="1819519" y="4562081"/>
            <a:ext cx="175013" cy="27000"/>
            <a:chOff x="5662375" y="212375"/>
            <a:chExt cx="175013" cy="27000"/>
          </a:xfrm>
        </p:grpSpPr>
        <p:sp>
          <p:nvSpPr>
            <p:cNvPr id="825" name="Google Shape;825;p78"/>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78"/>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78"/>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8" name="Google Shape;828;p78"/>
          <p:cNvGrpSpPr/>
          <p:nvPr/>
        </p:nvGrpSpPr>
        <p:grpSpPr>
          <a:xfrm rot="5400000">
            <a:off x="408594" y="4140781"/>
            <a:ext cx="175013" cy="27000"/>
            <a:chOff x="5662375" y="212375"/>
            <a:chExt cx="175013" cy="27000"/>
          </a:xfrm>
        </p:grpSpPr>
        <p:sp>
          <p:nvSpPr>
            <p:cNvPr id="829" name="Google Shape;829;p78"/>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78"/>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78"/>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832"/>
        <p:cNvGrpSpPr/>
        <p:nvPr/>
      </p:nvGrpSpPr>
      <p:grpSpPr>
        <a:xfrm>
          <a:off x="0" y="0"/>
          <a:ext cx="0" cy="0"/>
          <a:chOff x="0" y="0"/>
          <a:chExt cx="0" cy="0"/>
        </a:xfrm>
      </p:grpSpPr>
      <p:cxnSp>
        <p:nvCxnSpPr>
          <p:cNvPr id="833" name="Google Shape;833;p79"/>
          <p:cNvCxnSpPr/>
          <p:nvPr/>
        </p:nvCxnSpPr>
        <p:spPr>
          <a:xfrm rot="5400000">
            <a:off x="7269708" y="3324550"/>
            <a:ext cx="1133100" cy="306300"/>
          </a:xfrm>
          <a:prstGeom prst="straightConnector1">
            <a:avLst/>
          </a:prstGeom>
          <a:noFill/>
          <a:ln w="9525" cap="flat" cmpd="sng">
            <a:solidFill>
              <a:srgbClr val="1A2E35"/>
            </a:solidFill>
            <a:prstDash val="solid"/>
            <a:round/>
            <a:headEnd type="none" w="sm" len="sm"/>
            <a:tailEnd type="none" w="sm" len="sm"/>
          </a:ln>
        </p:spPr>
      </p:cxnSp>
      <p:cxnSp>
        <p:nvCxnSpPr>
          <p:cNvPr id="834" name="Google Shape;834;p79"/>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sm" len="sm"/>
            <a:tailEnd type="none" w="sm" len="sm"/>
          </a:ln>
        </p:spPr>
      </p:cxnSp>
      <p:cxnSp>
        <p:nvCxnSpPr>
          <p:cNvPr id="835" name="Google Shape;835;p79"/>
          <p:cNvCxnSpPr/>
          <p:nvPr/>
        </p:nvCxnSpPr>
        <p:spPr>
          <a:xfrm rot="5400000">
            <a:off x="7232433" y="736375"/>
            <a:ext cx="1332000" cy="392100"/>
          </a:xfrm>
          <a:prstGeom prst="straightConnector1">
            <a:avLst/>
          </a:prstGeom>
          <a:noFill/>
          <a:ln w="9525" cap="flat" cmpd="sng">
            <a:solidFill>
              <a:srgbClr val="1A2E35"/>
            </a:solidFill>
            <a:prstDash val="solid"/>
            <a:round/>
            <a:headEnd type="none" w="sm" len="sm"/>
            <a:tailEnd type="none" w="sm" len="sm"/>
          </a:ln>
        </p:spPr>
      </p:cxnSp>
      <p:cxnSp>
        <p:nvCxnSpPr>
          <p:cNvPr id="836" name="Google Shape;836;p79"/>
          <p:cNvCxnSpPr/>
          <p:nvPr/>
        </p:nvCxnSpPr>
        <p:spPr>
          <a:xfrm rot="5400000">
            <a:off x="8168433" y="-66600"/>
            <a:ext cx="273900" cy="407100"/>
          </a:xfrm>
          <a:prstGeom prst="straightConnector1">
            <a:avLst/>
          </a:prstGeom>
          <a:noFill/>
          <a:ln w="9525" cap="flat" cmpd="sng">
            <a:solidFill>
              <a:srgbClr val="1A2E35"/>
            </a:solidFill>
            <a:prstDash val="solid"/>
            <a:round/>
            <a:headEnd type="none" w="sm" len="sm"/>
            <a:tailEnd type="none" w="sm" len="sm"/>
          </a:ln>
        </p:spPr>
      </p:cxnSp>
      <p:grpSp>
        <p:nvGrpSpPr>
          <p:cNvPr id="837" name="Google Shape;837;p79"/>
          <p:cNvGrpSpPr/>
          <p:nvPr/>
        </p:nvGrpSpPr>
        <p:grpSpPr>
          <a:xfrm rot="5400000" flipH="1">
            <a:off x="7407333" y="1284925"/>
            <a:ext cx="581800" cy="582350"/>
            <a:chOff x="8064275" y="887850"/>
            <a:chExt cx="581800" cy="582350"/>
          </a:xfrm>
        </p:grpSpPr>
        <p:sp>
          <p:nvSpPr>
            <p:cNvPr id="838" name="Google Shape;838;p7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7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7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7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7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7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4" name="Google Shape;844;p79"/>
          <p:cNvGrpSpPr/>
          <p:nvPr/>
        </p:nvGrpSpPr>
        <p:grpSpPr>
          <a:xfrm rot="5400000" flipH="1">
            <a:off x="7869720" y="2754200"/>
            <a:ext cx="292025" cy="292575"/>
            <a:chOff x="7353050" y="316275"/>
            <a:chExt cx="292025" cy="292575"/>
          </a:xfrm>
        </p:grpSpPr>
        <p:sp>
          <p:nvSpPr>
            <p:cNvPr id="845" name="Google Shape;845;p7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7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7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7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9" name="Google Shape;849;p79"/>
          <p:cNvGrpSpPr/>
          <p:nvPr/>
        </p:nvGrpSpPr>
        <p:grpSpPr>
          <a:xfrm rot="5400000" flipH="1">
            <a:off x="8012458" y="178175"/>
            <a:ext cx="175000" cy="175000"/>
            <a:chOff x="8792300" y="321275"/>
            <a:chExt cx="175000" cy="175000"/>
          </a:xfrm>
        </p:grpSpPr>
        <p:sp>
          <p:nvSpPr>
            <p:cNvPr id="850" name="Google Shape;850;p7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7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7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7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4" name="Google Shape;854;p79"/>
          <p:cNvGrpSpPr/>
          <p:nvPr/>
        </p:nvGrpSpPr>
        <p:grpSpPr>
          <a:xfrm rot="5400000">
            <a:off x="7551683" y="3879926"/>
            <a:ext cx="293111" cy="293388"/>
            <a:chOff x="3164039" y="430875"/>
            <a:chExt cx="293111" cy="293388"/>
          </a:xfrm>
        </p:grpSpPr>
        <p:sp>
          <p:nvSpPr>
            <p:cNvPr id="855" name="Google Shape;855;p79"/>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79"/>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79"/>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79"/>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79"/>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79"/>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61" name="Google Shape;861;p79"/>
          <p:cNvGrpSpPr/>
          <p:nvPr/>
        </p:nvGrpSpPr>
        <p:grpSpPr>
          <a:xfrm rot="5400000" flipH="1">
            <a:off x="8259052" y="323144"/>
            <a:ext cx="175013" cy="27000"/>
            <a:chOff x="5662375" y="212375"/>
            <a:chExt cx="175013" cy="27000"/>
          </a:xfrm>
        </p:grpSpPr>
        <p:sp>
          <p:nvSpPr>
            <p:cNvPr id="862" name="Google Shape;862;p7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7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7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865" name="Google Shape;865;p79"/>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sm" len="sm"/>
            <a:tailEnd type="none" w="sm" len="sm"/>
          </a:ln>
        </p:spPr>
      </p:cxnSp>
      <p:cxnSp>
        <p:nvCxnSpPr>
          <p:cNvPr id="866" name="Google Shape;866;p79"/>
          <p:cNvCxnSpPr/>
          <p:nvPr/>
        </p:nvCxnSpPr>
        <p:spPr>
          <a:xfrm rot="-5400000">
            <a:off x="847100" y="3554000"/>
            <a:ext cx="829500" cy="743400"/>
          </a:xfrm>
          <a:prstGeom prst="straightConnector1">
            <a:avLst/>
          </a:prstGeom>
          <a:noFill/>
          <a:ln w="9525" cap="flat" cmpd="sng">
            <a:solidFill>
              <a:srgbClr val="1A2E35"/>
            </a:solidFill>
            <a:prstDash val="solid"/>
            <a:round/>
            <a:headEnd type="none" w="sm" len="sm"/>
            <a:tailEnd type="none" w="sm" len="sm"/>
          </a:ln>
        </p:spPr>
      </p:cxnSp>
      <p:cxnSp>
        <p:nvCxnSpPr>
          <p:cNvPr id="867" name="Google Shape;867;p79"/>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sm" len="sm"/>
            <a:tailEnd type="none" w="sm" len="sm"/>
          </a:ln>
        </p:spPr>
      </p:cxnSp>
      <p:grpSp>
        <p:nvGrpSpPr>
          <p:cNvPr id="868" name="Google Shape;868;p79"/>
          <p:cNvGrpSpPr/>
          <p:nvPr/>
        </p:nvGrpSpPr>
        <p:grpSpPr>
          <a:xfrm rot="5400000">
            <a:off x="621475" y="4062025"/>
            <a:ext cx="581800" cy="582350"/>
            <a:chOff x="8064275" y="887850"/>
            <a:chExt cx="581800" cy="582350"/>
          </a:xfrm>
        </p:grpSpPr>
        <p:sp>
          <p:nvSpPr>
            <p:cNvPr id="869" name="Google Shape;869;p7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7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7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7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7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7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75" name="Google Shape;875;p79"/>
          <p:cNvGrpSpPr/>
          <p:nvPr/>
        </p:nvGrpSpPr>
        <p:grpSpPr>
          <a:xfrm rot="5400000">
            <a:off x="1482825" y="3350800"/>
            <a:ext cx="292025" cy="292575"/>
            <a:chOff x="7353050" y="316275"/>
            <a:chExt cx="292025" cy="292575"/>
          </a:xfrm>
        </p:grpSpPr>
        <p:sp>
          <p:nvSpPr>
            <p:cNvPr id="876" name="Google Shape;876;p7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7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7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7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80" name="Google Shape;880;p79"/>
          <p:cNvGrpSpPr/>
          <p:nvPr/>
        </p:nvGrpSpPr>
        <p:grpSpPr>
          <a:xfrm rot="5400000">
            <a:off x="1595125" y="4790325"/>
            <a:ext cx="175000" cy="175000"/>
            <a:chOff x="8792300" y="321275"/>
            <a:chExt cx="175000" cy="175000"/>
          </a:xfrm>
        </p:grpSpPr>
        <p:sp>
          <p:nvSpPr>
            <p:cNvPr id="881" name="Google Shape;881;p7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7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7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7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85" name="Google Shape;885;p79"/>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79"/>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79"/>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79"/>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79"/>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79"/>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91" name="Google Shape;891;p79"/>
          <p:cNvGrpSpPr/>
          <p:nvPr/>
        </p:nvGrpSpPr>
        <p:grpSpPr>
          <a:xfrm rot="5400000">
            <a:off x="1701119" y="1515381"/>
            <a:ext cx="175013" cy="27000"/>
            <a:chOff x="5662375" y="212375"/>
            <a:chExt cx="175013" cy="27000"/>
          </a:xfrm>
        </p:grpSpPr>
        <p:sp>
          <p:nvSpPr>
            <p:cNvPr id="892" name="Google Shape;892;p7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7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7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95" name="Google Shape;895;p79"/>
          <p:cNvGrpSpPr/>
          <p:nvPr/>
        </p:nvGrpSpPr>
        <p:grpSpPr>
          <a:xfrm rot="5400000">
            <a:off x="1819519" y="4562081"/>
            <a:ext cx="175013" cy="27000"/>
            <a:chOff x="5662375" y="212375"/>
            <a:chExt cx="175013" cy="27000"/>
          </a:xfrm>
        </p:grpSpPr>
        <p:sp>
          <p:nvSpPr>
            <p:cNvPr id="896" name="Google Shape;896;p7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7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7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99" name="Google Shape;899;p79"/>
          <p:cNvGrpSpPr/>
          <p:nvPr/>
        </p:nvGrpSpPr>
        <p:grpSpPr>
          <a:xfrm rot="5400000">
            <a:off x="408594" y="4140781"/>
            <a:ext cx="175013" cy="27000"/>
            <a:chOff x="5662375" y="212375"/>
            <a:chExt cx="175013" cy="27000"/>
          </a:xfrm>
        </p:grpSpPr>
        <p:sp>
          <p:nvSpPr>
            <p:cNvPr id="900" name="Google Shape;900;p7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7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7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903"/>
        <p:cNvGrpSpPr/>
        <p:nvPr/>
      </p:nvGrpSpPr>
      <p:grpSpPr>
        <a:xfrm>
          <a:off x="0" y="0"/>
          <a:ext cx="0" cy="0"/>
          <a:chOff x="0" y="0"/>
          <a:chExt cx="0" cy="0"/>
        </a:xfrm>
      </p:grpSpPr>
      <p:grpSp>
        <p:nvGrpSpPr>
          <p:cNvPr id="904" name="Google Shape;904;p80"/>
          <p:cNvGrpSpPr/>
          <p:nvPr/>
        </p:nvGrpSpPr>
        <p:grpSpPr>
          <a:xfrm>
            <a:off x="261711" y="-1158"/>
            <a:ext cx="8550327" cy="3981600"/>
            <a:chOff x="261711" y="-1158"/>
            <a:chExt cx="8550327" cy="3981600"/>
          </a:xfrm>
        </p:grpSpPr>
        <p:cxnSp>
          <p:nvCxnSpPr>
            <p:cNvPr id="905" name="Google Shape;905;p80"/>
            <p:cNvCxnSpPr/>
            <p:nvPr/>
          </p:nvCxnSpPr>
          <p:spPr>
            <a:xfrm>
              <a:off x="515925" y="-1158"/>
              <a:ext cx="0" cy="3981600"/>
            </a:xfrm>
            <a:prstGeom prst="straightConnector1">
              <a:avLst/>
            </a:prstGeom>
            <a:noFill/>
            <a:ln w="9525" cap="flat" cmpd="sng">
              <a:solidFill>
                <a:srgbClr val="595959"/>
              </a:solidFill>
              <a:prstDash val="solid"/>
              <a:round/>
              <a:headEnd type="none" w="sm" len="sm"/>
              <a:tailEnd type="none" w="sm" len="sm"/>
            </a:ln>
          </p:spPr>
        </p:cxnSp>
        <p:cxnSp>
          <p:nvCxnSpPr>
            <p:cNvPr id="906" name="Google Shape;906;p80"/>
            <p:cNvCxnSpPr/>
            <p:nvPr/>
          </p:nvCxnSpPr>
          <p:spPr>
            <a:xfrm>
              <a:off x="8666025" y="-1158"/>
              <a:ext cx="0" cy="1902000"/>
            </a:xfrm>
            <a:prstGeom prst="straightConnector1">
              <a:avLst/>
            </a:prstGeom>
            <a:noFill/>
            <a:ln w="9525" cap="flat" cmpd="sng">
              <a:solidFill>
                <a:srgbClr val="595959"/>
              </a:solidFill>
              <a:prstDash val="solid"/>
              <a:round/>
              <a:headEnd type="none" w="sm" len="sm"/>
              <a:tailEnd type="none" w="sm" len="sm"/>
            </a:ln>
          </p:spPr>
        </p:cxnSp>
        <p:grpSp>
          <p:nvGrpSpPr>
            <p:cNvPr id="907" name="Google Shape;907;p80"/>
            <p:cNvGrpSpPr/>
            <p:nvPr/>
          </p:nvGrpSpPr>
          <p:grpSpPr>
            <a:xfrm rot="10800000">
              <a:off x="343275" y="3300779"/>
              <a:ext cx="344736" cy="345385"/>
              <a:chOff x="7353050" y="316275"/>
              <a:chExt cx="292025" cy="292575"/>
            </a:xfrm>
          </p:grpSpPr>
          <p:sp>
            <p:nvSpPr>
              <p:cNvPr id="908" name="Google Shape;908;p8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8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8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p8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12" name="Google Shape;912;p80"/>
            <p:cNvGrpSpPr/>
            <p:nvPr/>
          </p:nvGrpSpPr>
          <p:grpSpPr>
            <a:xfrm rot="10800000">
              <a:off x="8520013" y="714742"/>
              <a:ext cx="292025" cy="292575"/>
              <a:chOff x="7353050" y="316275"/>
              <a:chExt cx="292025" cy="292575"/>
            </a:xfrm>
          </p:grpSpPr>
          <p:sp>
            <p:nvSpPr>
              <p:cNvPr id="913" name="Google Shape;913;p8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8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8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8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17" name="Google Shape;917;p80"/>
            <p:cNvGrpSpPr/>
            <p:nvPr/>
          </p:nvGrpSpPr>
          <p:grpSpPr>
            <a:xfrm rot="10800000">
              <a:off x="261711" y="465077"/>
              <a:ext cx="507562" cy="507984"/>
              <a:chOff x="8064275" y="887850"/>
              <a:chExt cx="581800" cy="582350"/>
            </a:xfrm>
          </p:grpSpPr>
          <p:sp>
            <p:nvSpPr>
              <p:cNvPr id="918" name="Google Shape;918;p8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8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8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8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8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8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924"/>
        <p:cNvGrpSpPr/>
        <p:nvPr/>
      </p:nvGrpSpPr>
      <p:grpSpPr>
        <a:xfrm>
          <a:off x="0" y="0"/>
          <a:ext cx="0" cy="0"/>
          <a:chOff x="0" y="0"/>
          <a:chExt cx="0" cy="0"/>
        </a:xfrm>
      </p:grpSpPr>
      <p:grpSp>
        <p:nvGrpSpPr>
          <p:cNvPr id="925" name="Google Shape;925;p81"/>
          <p:cNvGrpSpPr/>
          <p:nvPr/>
        </p:nvGrpSpPr>
        <p:grpSpPr>
          <a:xfrm>
            <a:off x="432850" y="0"/>
            <a:ext cx="8278300" cy="5165700"/>
            <a:chOff x="432850" y="0"/>
            <a:chExt cx="8278300" cy="5165700"/>
          </a:xfrm>
        </p:grpSpPr>
        <p:cxnSp>
          <p:nvCxnSpPr>
            <p:cNvPr id="926" name="Google Shape;926;p81"/>
            <p:cNvCxnSpPr/>
            <p:nvPr/>
          </p:nvCxnSpPr>
          <p:spPr>
            <a:xfrm rot="10800000">
              <a:off x="8420275" y="2664300"/>
              <a:ext cx="0" cy="2501400"/>
            </a:xfrm>
            <a:prstGeom prst="straightConnector1">
              <a:avLst/>
            </a:prstGeom>
            <a:noFill/>
            <a:ln w="9525" cap="flat" cmpd="sng">
              <a:solidFill>
                <a:srgbClr val="595959"/>
              </a:solidFill>
              <a:prstDash val="solid"/>
              <a:round/>
              <a:headEnd type="none" w="sm" len="sm"/>
              <a:tailEnd type="none" w="sm" len="sm"/>
            </a:ln>
          </p:spPr>
        </p:cxnSp>
        <p:grpSp>
          <p:nvGrpSpPr>
            <p:cNvPr id="927" name="Google Shape;927;p81"/>
            <p:cNvGrpSpPr/>
            <p:nvPr/>
          </p:nvGrpSpPr>
          <p:grpSpPr>
            <a:xfrm>
              <a:off x="8129350" y="4292175"/>
              <a:ext cx="581800" cy="582350"/>
              <a:chOff x="8064275" y="887850"/>
              <a:chExt cx="581800" cy="582350"/>
            </a:xfrm>
          </p:grpSpPr>
          <p:sp>
            <p:nvSpPr>
              <p:cNvPr id="928" name="Google Shape;928;p8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8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8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8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8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8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34" name="Google Shape;934;p81"/>
            <p:cNvGrpSpPr/>
            <p:nvPr/>
          </p:nvGrpSpPr>
          <p:grpSpPr>
            <a:xfrm>
              <a:off x="8274238" y="3720600"/>
              <a:ext cx="292025" cy="292575"/>
              <a:chOff x="7353050" y="316275"/>
              <a:chExt cx="292025" cy="292575"/>
            </a:xfrm>
          </p:grpSpPr>
          <p:sp>
            <p:nvSpPr>
              <p:cNvPr id="935" name="Google Shape;935;p8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8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8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8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39" name="Google Shape;939;p81"/>
            <p:cNvGrpSpPr/>
            <p:nvPr/>
          </p:nvGrpSpPr>
          <p:grpSpPr>
            <a:xfrm>
              <a:off x="8332763" y="3212475"/>
              <a:ext cx="175000" cy="175000"/>
              <a:chOff x="8792300" y="321275"/>
              <a:chExt cx="175000" cy="175000"/>
            </a:xfrm>
          </p:grpSpPr>
          <p:sp>
            <p:nvSpPr>
              <p:cNvPr id="940" name="Google Shape;940;p8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8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8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8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944" name="Google Shape;944;p81"/>
            <p:cNvCxnSpPr/>
            <p:nvPr/>
          </p:nvCxnSpPr>
          <p:spPr>
            <a:xfrm>
              <a:off x="723725" y="613"/>
              <a:ext cx="0" cy="2501400"/>
            </a:xfrm>
            <a:prstGeom prst="straightConnector1">
              <a:avLst/>
            </a:prstGeom>
            <a:noFill/>
            <a:ln w="9525" cap="flat" cmpd="sng">
              <a:solidFill>
                <a:srgbClr val="595959"/>
              </a:solidFill>
              <a:prstDash val="solid"/>
              <a:round/>
              <a:headEnd type="none" w="sm" len="sm"/>
              <a:tailEnd type="none" w="sm" len="sm"/>
            </a:ln>
          </p:spPr>
        </p:cxnSp>
        <p:grpSp>
          <p:nvGrpSpPr>
            <p:cNvPr id="945" name="Google Shape;945;p81"/>
            <p:cNvGrpSpPr/>
            <p:nvPr/>
          </p:nvGrpSpPr>
          <p:grpSpPr>
            <a:xfrm rot="10800000">
              <a:off x="432850" y="291788"/>
              <a:ext cx="581800" cy="582350"/>
              <a:chOff x="8064275" y="887850"/>
              <a:chExt cx="581800" cy="582350"/>
            </a:xfrm>
          </p:grpSpPr>
          <p:sp>
            <p:nvSpPr>
              <p:cNvPr id="946" name="Google Shape;946;p8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8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8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8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8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8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52" name="Google Shape;952;p81"/>
            <p:cNvGrpSpPr/>
            <p:nvPr/>
          </p:nvGrpSpPr>
          <p:grpSpPr>
            <a:xfrm rot="10800000">
              <a:off x="577738" y="1153138"/>
              <a:ext cx="292025" cy="292575"/>
              <a:chOff x="7353050" y="316275"/>
              <a:chExt cx="292025" cy="292575"/>
            </a:xfrm>
          </p:grpSpPr>
          <p:sp>
            <p:nvSpPr>
              <p:cNvPr id="953" name="Google Shape;953;p8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8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8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8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57" name="Google Shape;957;p81"/>
            <p:cNvGrpSpPr/>
            <p:nvPr/>
          </p:nvGrpSpPr>
          <p:grpSpPr>
            <a:xfrm rot="10800000">
              <a:off x="636238" y="1778838"/>
              <a:ext cx="175000" cy="175000"/>
              <a:chOff x="8792300" y="321275"/>
              <a:chExt cx="175000" cy="175000"/>
            </a:xfrm>
          </p:grpSpPr>
          <p:sp>
            <p:nvSpPr>
              <p:cNvPr id="958" name="Google Shape;958;p8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8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8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8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2" name="Google Shape;962;p81"/>
            <p:cNvGrpSpPr/>
            <p:nvPr/>
          </p:nvGrpSpPr>
          <p:grpSpPr>
            <a:xfrm>
              <a:off x="432850" y="2003163"/>
              <a:ext cx="175013" cy="27000"/>
              <a:chOff x="5662375" y="212375"/>
              <a:chExt cx="175013" cy="27000"/>
            </a:xfrm>
          </p:grpSpPr>
          <p:sp>
            <p:nvSpPr>
              <p:cNvPr id="963" name="Google Shape;963;p8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8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p8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6" name="Google Shape;966;p81"/>
            <p:cNvGrpSpPr/>
            <p:nvPr/>
          </p:nvGrpSpPr>
          <p:grpSpPr>
            <a:xfrm>
              <a:off x="788100" y="208488"/>
              <a:ext cx="175013" cy="27000"/>
              <a:chOff x="5662375" y="212375"/>
              <a:chExt cx="175013" cy="27000"/>
            </a:xfrm>
          </p:grpSpPr>
          <p:sp>
            <p:nvSpPr>
              <p:cNvPr id="967" name="Google Shape;967;p8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p8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p8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70" name="Google Shape;970;p81"/>
            <p:cNvGrpSpPr/>
            <p:nvPr/>
          </p:nvGrpSpPr>
          <p:grpSpPr>
            <a:xfrm>
              <a:off x="8129350" y="4988725"/>
              <a:ext cx="175013" cy="27000"/>
              <a:chOff x="5662375" y="212375"/>
              <a:chExt cx="175013" cy="27000"/>
            </a:xfrm>
          </p:grpSpPr>
          <p:sp>
            <p:nvSpPr>
              <p:cNvPr id="971" name="Google Shape;971;p8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8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8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74" name="Google Shape;974;p81"/>
            <p:cNvGrpSpPr/>
            <p:nvPr/>
          </p:nvGrpSpPr>
          <p:grpSpPr>
            <a:xfrm>
              <a:off x="8497550" y="3429425"/>
              <a:ext cx="175013" cy="27000"/>
              <a:chOff x="5662375" y="212375"/>
              <a:chExt cx="175013" cy="27000"/>
            </a:xfrm>
          </p:grpSpPr>
          <p:sp>
            <p:nvSpPr>
              <p:cNvPr id="975" name="Google Shape;975;p8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p8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Google Shape;977;p8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978" name="Google Shape;978;p81"/>
            <p:cNvCxnSpPr/>
            <p:nvPr/>
          </p:nvCxnSpPr>
          <p:spPr>
            <a:xfrm>
              <a:off x="8407225" y="0"/>
              <a:ext cx="0" cy="2160900"/>
            </a:xfrm>
            <a:prstGeom prst="straightConnector1">
              <a:avLst/>
            </a:prstGeom>
            <a:noFill/>
            <a:ln w="9525" cap="flat" cmpd="sng">
              <a:solidFill>
                <a:srgbClr val="595959"/>
              </a:solidFill>
              <a:prstDash val="solid"/>
              <a:round/>
              <a:headEnd type="none" w="sm" len="sm"/>
              <a:tailEnd type="none" w="sm" len="sm"/>
            </a:ln>
          </p:spPr>
        </p:cxnSp>
        <p:cxnSp>
          <p:nvCxnSpPr>
            <p:cNvPr id="979" name="Google Shape;979;p81"/>
            <p:cNvCxnSpPr/>
            <p:nvPr/>
          </p:nvCxnSpPr>
          <p:spPr>
            <a:xfrm>
              <a:off x="718025" y="2985634"/>
              <a:ext cx="0" cy="2160900"/>
            </a:xfrm>
            <a:prstGeom prst="straightConnector1">
              <a:avLst/>
            </a:prstGeom>
            <a:noFill/>
            <a:ln w="9525" cap="flat" cmpd="sng">
              <a:solidFill>
                <a:srgbClr val="595959"/>
              </a:solidFill>
              <a:prstDash val="solid"/>
              <a:round/>
              <a:headEnd type="none" w="sm" len="sm"/>
              <a:tailEnd type="none" w="sm" len="sm"/>
            </a:ln>
          </p:spPr>
        </p:cxnSp>
        <p:sp>
          <p:nvSpPr>
            <p:cNvPr id="980" name="Google Shape;980;p81"/>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p81"/>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81"/>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81"/>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8"/>
        <p:cNvGrpSpPr/>
        <p:nvPr/>
      </p:nvGrpSpPr>
      <p:grpSpPr>
        <a:xfrm>
          <a:off x="0" y="0"/>
          <a:ext cx="0" cy="0"/>
          <a:chOff x="0" y="0"/>
          <a:chExt cx="0" cy="0"/>
        </a:xfrm>
      </p:grpSpPr>
      <p:sp>
        <p:nvSpPr>
          <p:cNvPr id="9" name="Google Shape;9;p64"/>
          <p:cNvSpPr txBox="1">
            <a:spLocks noGrp="1"/>
          </p:cNvSpPr>
          <p:nvPr>
            <p:ph type="title"/>
          </p:nvPr>
        </p:nvSpPr>
        <p:spPr>
          <a:xfrm>
            <a:off x="5907024" y="356616"/>
            <a:ext cx="2615100" cy="576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SzPts val="2800"/>
              <a:buNone/>
              <a:defRPr/>
            </a:lvl2pPr>
            <a:lvl3pPr lvl="2" algn="r">
              <a:lnSpc>
                <a:spcPct val="100000"/>
              </a:lnSpc>
              <a:spcBef>
                <a:spcPts val="0"/>
              </a:spcBef>
              <a:spcAft>
                <a:spcPts val="0"/>
              </a:spcAft>
              <a:buSzPts val="2800"/>
              <a:buNone/>
              <a:defRPr/>
            </a:lvl3pPr>
            <a:lvl4pPr lvl="3" algn="r">
              <a:lnSpc>
                <a:spcPct val="100000"/>
              </a:lnSpc>
              <a:spcBef>
                <a:spcPts val="0"/>
              </a:spcBef>
              <a:spcAft>
                <a:spcPts val="0"/>
              </a:spcAft>
              <a:buSzPts val="2800"/>
              <a:buNone/>
              <a:defRPr/>
            </a:lvl4pPr>
            <a:lvl5pPr lvl="4" algn="r">
              <a:lnSpc>
                <a:spcPct val="100000"/>
              </a:lnSpc>
              <a:spcBef>
                <a:spcPts val="0"/>
              </a:spcBef>
              <a:spcAft>
                <a:spcPts val="0"/>
              </a:spcAft>
              <a:buSzPts val="2800"/>
              <a:buNone/>
              <a:defRPr/>
            </a:lvl5pPr>
            <a:lvl6pPr lvl="5" algn="r">
              <a:lnSpc>
                <a:spcPct val="100000"/>
              </a:lnSpc>
              <a:spcBef>
                <a:spcPts val="0"/>
              </a:spcBef>
              <a:spcAft>
                <a:spcPts val="0"/>
              </a:spcAft>
              <a:buSzPts val="2800"/>
              <a:buNone/>
              <a:defRPr/>
            </a:lvl6pPr>
            <a:lvl7pPr lvl="6" algn="r">
              <a:lnSpc>
                <a:spcPct val="100000"/>
              </a:lnSpc>
              <a:spcBef>
                <a:spcPts val="0"/>
              </a:spcBef>
              <a:spcAft>
                <a:spcPts val="0"/>
              </a:spcAft>
              <a:buSzPts val="2800"/>
              <a:buNone/>
              <a:defRPr/>
            </a:lvl7pPr>
            <a:lvl8pPr lvl="7" algn="r">
              <a:lnSpc>
                <a:spcPct val="100000"/>
              </a:lnSpc>
              <a:spcBef>
                <a:spcPts val="0"/>
              </a:spcBef>
              <a:spcAft>
                <a:spcPts val="0"/>
              </a:spcAft>
              <a:buSzPts val="2800"/>
              <a:buNone/>
              <a:defRPr/>
            </a:lvl8pPr>
            <a:lvl9pPr lvl="8" algn="r">
              <a:lnSpc>
                <a:spcPct val="100000"/>
              </a:lnSpc>
              <a:spcBef>
                <a:spcPts val="0"/>
              </a:spcBef>
              <a:spcAft>
                <a:spcPts val="0"/>
              </a:spcAft>
              <a:buSzPts val="2800"/>
              <a:buNone/>
              <a:defRPr/>
            </a:lvl9pPr>
          </a:lstStyle>
          <a:p>
            <a:endParaRPr/>
          </a:p>
        </p:txBody>
      </p:sp>
      <p:sp>
        <p:nvSpPr>
          <p:cNvPr id="10" name="Google Shape;10;p64"/>
          <p:cNvSpPr txBox="1">
            <a:spLocks noGrp="1"/>
          </p:cNvSpPr>
          <p:nvPr>
            <p:ph type="subTitle" idx="1"/>
          </p:nvPr>
        </p:nvSpPr>
        <p:spPr>
          <a:xfrm>
            <a:off x="1664208" y="429768"/>
            <a:ext cx="2615100" cy="384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 name="Google Shape;11;p64"/>
          <p:cNvSpPr txBox="1">
            <a:spLocks noGrp="1"/>
          </p:cNvSpPr>
          <p:nvPr>
            <p:ph type="subTitle" idx="2"/>
          </p:nvPr>
        </p:nvSpPr>
        <p:spPr>
          <a:xfrm>
            <a:off x="1664208" y="713232"/>
            <a:ext cx="2615100" cy="576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12" name="Google Shape;12;p64"/>
          <p:cNvSpPr txBox="1">
            <a:spLocks noGrp="1"/>
          </p:cNvSpPr>
          <p:nvPr>
            <p:ph type="subTitle" idx="3"/>
          </p:nvPr>
        </p:nvSpPr>
        <p:spPr>
          <a:xfrm>
            <a:off x="1664208" y="1508760"/>
            <a:ext cx="2615100" cy="384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3" name="Google Shape;13;p64"/>
          <p:cNvSpPr txBox="1">
            <a:spLocks noGrp="1"/>
          </p:cNvSpPr>
          <p:nvPr>
            <p:ph type="subTitle" idx="4"/>
          </p:nvPr>
        </p:nvSpPr>
        <p:spPr>
          <a:xfrm>
            <a:off x="1664208" y="1792224"/>
            <a:ext cx="2615100" cy="576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14" name="Google Shape;14;p64"/>
          <p:cNvSpPr txBox="1">
            <a:spLocks noGrp="1"/>
          </p:cNvSpPr>
          <p:nvPr>
            <p:ph type="subTitle" idx="5"/>
          </p:nvPr>
        </p:nvSpPr>
        <p:spPr>
          <a:xfrm>
            <a:off x="1664208" y="2587752"/>
            <a:ext cx="2615100" cy="384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5" name="Google Shape;15;p64"/>
          <p:cNvSpPr txBox="1">
            <a:spLocks noGrp="1"/>
          </p:cNvSpPr>
          <p:nvPr>
            <p:ph type="subTitle" idx="6"/>
          </p:nvPr>
        </p:nvSpPr>
        <p:spPr>
          <a:xfrm>
            <a:off x="1664208" y="2871216"/>
            <a:ext cx="2615100" cy="576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16" name="Google Shape;16;p64"/>
          <p:cNvSpPr txBox="1">
            <a:spLocks noGrp="1"/>
          </p:cNvSpPr>
          <p:nvPr>
            <p:ph type="subTitle" idx="7"/>
          </p:nvPr>
        </p:nvSpPr>
        <p:spPr>
          <a:xfrm>
            <a:off x="1664208" y="3666744"/>
            <a:ext cx="2615100" cy="384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7" name="Google Shape;17;p64"/>
          <p:cNvSpPr txBox="1">
            <a:spLocks noGrp="1"/>
          </p:cNvSpPr>
          <p:nvPr>
            <p:ph type="subTitle" idx="8"/>
          </p:nvPr>
        </p:nvSpPr>
        <p:spPr>
          <a:xfrm>
            <a:off x="1664208" y="3950208"/>
            <a:ext cx="2615100" cy="576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18" name="Google Shape;18;p64"/>
          <p:cNvSpPr txBox="1">
            <a:spLocks noGrp="1"/>
          </p:cNvSpPr>
          <p:nvPr>
            <p:ph type="title" idx="9"/>
          </p:nvPr>
        </p:nvSpPr>
        <p:spPr>
          <a:xfrm>
            <a:off x="813816" y="722376"/>
            <a:ext cx="457200" cy="347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19" name="Google Shape;19;p64"/>
          <p:cNvSpPr txBox="1">
            <a:spLocks noGrp="1"/>
          </p:cNvSpPr>
          <p:nvPr>
            <p:ph type="title" idx="13"/>
          </p:nvPr>
        </p:nvSpPr>
        <p:spPr>
          <a:xfrm>
            <a:off x="813816" y="1801368"/>
            <a:ext cx="457200" cy="347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20" name="Google Shape;20;p64"/>
          <p:cNvSpPr txBox="1">
            <a:spLocks noGrp="1"/>
          </p:cNvSpPr>
          <p:nvPr>
            <p:ph type="title" idx="14"/>
          </p:nvPr>
        </p:nvSpPr>
        <p:spPr>
          <a:xfrm>
            <a:off x="813816" y="2880360"/>
            <a:ext cx="457200" cy="347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21" name="Google Shape;21;p64"/>
          <p:cNvSpPr txBox="1">
            <a:spLocks noGrp="1"/>
          </p:cNvSpPr>
          <p:nvPr>
            <p:ph type="title" idx="15"/>
          </p:nvPr>
        </p:nvSpPr>
        <p:spPr>
          <a:xfrm>
            <a:off x="813816" y="3959352"/>
            <a:ext cx="457200" cy="347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984"/>
        <p:cNvGrpSpPr/>
        <p:nvPr/>
      </p:nvGrpSpPr>
      <p:grpSpPr>
        <a:xfrm>
          <a:off x="0" y="0"/>
          <a:ext cx="0" cy="0"/>
          <a:chOff x="0" y="0"/>
          <a:chExt cx="0" cy="0"/>
        </a:xfrm>
      </p:grpSpPr>
      <p:grpSp>
        <p:nvGrpSpPr>
          <p:cNvPr id="985" name="Google Shape;985;p82"/>
          <p:cNvGrpSpPr/>
          <p:nvPr/>
        </p:nvGrpSpPr>
        <p:grpSpPr>
          <a:xfrm>
            <a:off x="-6867" y="-6625"/>
            <a:ext cx="9152342" cy="5102050"/>
            <a:chOff x="-6867" y="-6625"/>
            <a:chExt cx="9152342" cy="5102050"/>
          </a:xfrm>
        </p:grpSpPr>
        <p:cxnSp>
          <p:nvCxnSpPr>
            <p:cNvPr id="986" name="Google Shape;986;p82"/>
            <p:cNvCxnSpPr/>
            <p:nvPr/>
          </p:nvCxnSpPr>
          <p:spPr>
            <a:xfrm>
              <a:off x="2904283" y="4513075"/>
              <a:ext cx="1133100" cy="306300"/>
            </a:xfrm>
            <a:prstGeom prst="straightConnector1">
              <a:avLst/>
            </a:prstGeom>
            <a:noFill/>
            <a:ln w="9525" cap="flat" cmpd="sng">
              <a:solidFill>
                <a:schemeClr val="dk2"/>
              </a:solidFill>
              <a:prstDash val="solid"/>
              <a:round/>
              <a:headEnd type="none" w="sm" len="sm"/>
              <a:tailEnd type="none" w="sm" len="sm"/>
            </a:ln>
          </p:spPr>
        </p:cxnSp>
        <p:cxnSp>
          <p:nvCxnSpPr>
            <p:cNvPr id="987" name="Google Shape;987;p82"/>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sm" len="sm"/>
              <a:tailEnd type="none" w="sm" len="sm"/>
            </a:ln>
          </p:spPr>
        </p:cxnSp>
        <p:cxnSp>
          <p:nvCxnSpPr>
            <p:cNvPr id="988" name="Google Shape;988;p82"/>
            <p:cNvCxnSpPr/>
            <p:nvPr/>
          </p:nvCxnSpPr>
          <p:spPr>
            <a:xfrm>
              <a:off x="259558" y="4408000"/>
              <a:ext cx="1332000" cy="392100"/>
            </a:xfrm>
            <a:prstGeom prst="straightConnector1">
              <a:avLst/>
            </a:prstGeom>
            <a:noFill/>
            <a:ln w="9525" cap="flat" cmpd="sng">
              <a:solidFill>
                <a:schemeClr val="dk2"/>
              </a:solidFill>
              <a:prstDash val="solid"/>
              <a:round/>
              <a:headEnd type="none" w="sm" len="sm"/>
              <a:tailEnd type="none" w="sm" len="sm"/>
            </a:ln>
          </p:spPr>
        </p:cxnSp>
        <p:cxnSp>
          <p:nvCxnSpPr>
            <p:cNvPr id="989" name="Google Shape;989;p82"/>
            <p:cNvCxnSpPr/>
            <p:nvPr/>
          </p:nvCxnSpPr>
          <p:spPr>
            <a:xfrm>
              <a:off x="-6867" y="3993550"/>
              <a:ext cx="273900" cy="407100"/>
            </a:xfrm>
            <a:prstGeom prst="straightConnector1">
              <a:avLst/>
            </a:prstGeom>
            <a:noFill/>
            <a:ln w="9525" cap="flat" cmpd="sng">
              <a:solidFill>
                <a:schemeClr val="dk2"/>
              </a:solidFill>
              <a:prstDash val="solid"/>
              <a:round/>
              <a:headEnd type="none" w="sm" len="sm"/>
              <a:tailEnd type="none" w="sm" len="sm"/>
            </a:ln>
          </p:spPr>
        </p:cxnSp>
        <p:grpSp>
          <p:nvGrpSpPr>
            <p:cNvPr id="990" name="Google Shape;990;p82"/>
            <p:cNvGrpSpPr/>
            <p:nvPr/>
          </p:nvGrpSpPr>
          <p:grpSpPr>
            <a:xfrm flipH="1">
              <a:off x="1278333" y="4513075"/>
              <a:ext cx="581800" cy="582350"/>
              <a:chOff x="8064275" y="887850"/>
              <a:chExt cx="581800" cy="582350"/>
            </a:xfrm>
          </p:grpSpPr>
          <p:sp>
            <p:nvSpPr>
              <p:cNvPr id="991" name="Google Shape;991;p8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8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8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8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8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8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97" name="Google Shape;997;p82"/>
            <p:cNvGrpSpPr/>
            <p:nvPr/>
          </p:nvGrpSpPr>
          <p:grpSpPr>
            <a:xfrm flipH="1">
              <a:off x="2747608" y="4340463"/>
              <a:ext cx="292025" cy="292575"/>
              <a:chOff x="7353050" y="316275"/>
              <a:chExt cx="292025" cy="292575"/>
            </a:xfrm>
          </p:grpSpPr>
          <p:sp>
            <p:nvSpPr>
              <p:cNvPr id="998" name="Google Shape;998;p8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8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8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8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02" name="Google Shape;1002;p82"/>
            <p:cNvGrpSpPr/>
            <p:nvPr/>
          </p:nvGrpSpPr>
          <p:grpSpPr>
            <a:xfrm flipH="1">
              <a:off x="171308" y="4315025"/>
              <a:ext cx="175000" cy="175000"/>
              <a:chOff x="8792300" y="321275"/>
              <a:chExt cx="175000" cy="175000"/>
            </a:xfrm>
          </p:grpSpPr>
          <p:sp>
            <p:nvSpPr>
              <p:cNvPr id="1003" name="Google Shape;1003;p8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8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8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p8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07" name="Google Shape;1007;p82"/>
            <p:cNvGrpSpPr/>
            <p:nvPr/>
          </p:nvGrpSpPr>
          <p:grpSpPr>
            <a:xfrm>
              <a:off x="3873197" y="4657550"/>
              <a:ext cx="293111" cy="293388"/>
              <a:chOff x="3164039" y="430875"/>
              <a:chExt cx="293111" cy="293388"/>
            </a:xfrm>
          </p:grpSpPr>
          <p:sp>
            <p:nvSpPr>
              <p:cNvPr id="1008" name="Google Shape;1008;p82"/>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82"/>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p82"/>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82"/>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82"/>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p82"/>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14" name="Google Shape;1014;p82"/>
            <p:cNvGrpSpPr/>
            <p:nvPr/>
          </p:nvGrpSpPr>
          <p:grpSpPr>
            <a:xfrm flipH="1">
              <a:off x="242270" y="4142425"/>
              <a:ext cx="175013" cy="27000"/>
              <a:chOff x="5662375" y="212375"/>
              <a:chExt cx="175013" cy="27000"/>
            </a:xfrm>
          </p:grpSpPr>
          <p:sp>
            <p:nvSpPr>
              <p:cNvPr id="1015" name="Google Shape;1015;p82"/>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82"/>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82"/>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018" name="Google Shape;1018;p82"/>
            <p:cNvCxnSpPr/>
            <p:nvPr/>
          </p:nvCxnSpPr>
          <p:spPr>
            <a:xfrm rot="10800000">
              <a:off x="5995050" y="226600"/>
              <a:ext cx="1504500" cy="224700"/>
            </a:xfrm>
            <a:prstGeom prst="straightConnector1">
              <a:avLst/>
            </a:prstGeom>
            <a:noFill/>
            <a:ln w="9525" cap="flat" cmpd="sng">
              <a:solidFill>
                <a:schemeClr val="dk2"/>
              </a:solidFill>
              <a:prstDash val="solid"/>
              <a:round/>
              <a:headEnd type="none" w="sm" len="sm"/>
              <a:tailEnd type="none" w="sm" len="sm"/>
            </a:ln>
          </p:spPr>
        </p:cxnSp>
        <p:cxnSp>
          <p:nvCxnSpPr>
            <p:cNvPr id="1019" name="Google Shape;1019;p82"/>
            <p:cNvCxnSpPr/>
            <p:nvPr/>
          </p:nvCxnSpPr>
          <p:spPr>
            <a:xfrm rot="10800000">
              <a:off x="7512925" y="457850"/>
              <a:ext cx="829500" cy="743400"/>
            </a:xfrm>
            <a:prstGeom prst="straightConnector1">
              <a:avLst/>
            </a:prstGeom>
            <a:noFill/>
            <a:ln w="9525" cap="flat" cmpd="sng">
              <a:solidFill>
                <a:schemeClr val="dk2"/>
              </a:solidFill>
              <a:prstDash val="solid"/>
              <a:round/>
              <a:headEnd type="none" w="sm" len="sm"/>
              <a:tailEnd type="none" w="sm" len="sm"/>
            </a:ln>
          </p:spPr>
        </p:cxnSp>
        <p:cxnSp>
          <p:nvCxnSpPr>
            <p:cNvPr id="1020" name="Google Shape;1020;p82"/>
            <p:cNvCxnSpPr/>
            <p:nvPr/>
          </p:nvCxnSpPr>
          <p:spPr>
            <a:xfrm flipH="1">
              <a:off x="8348975" y="-6625"/>
              <a:ext cx="796500" cy="1188000"/>
            </a:xfrm>
            <a:prstGeom prst="straightConnector1">
              <a:avLst/>
            </a:prstGeom>
            <a:noFill/>
            <a:ln w="9525" cap="flat" cmpd="sng">
              <a:solidFill>
                <a:schemeClr val="dk2"/>
              </a:solidFill>
              <a:prstDash val="solid"/>
              <a:round/>
              <a:headEnd type="none" w="sm" len="sm"/>
              <a:tailEnd type="none" w="sm" len="sm"/>
            </a:ln>
          </p:spPr>
        </p:cxnSp>
        <p:grpSp>
          <p:nvGrpSpPr>
            <p:cNvPr id="1021" name="Google Shape;1021;p82"/>
            <p:cNvGrpSpPr/>
            <p:nvPr/>
          </p:nvGrpSpPr>
          <p:grpSpPr>
            <a:xfrm>
              <a:off x="8064275" y="1040250"/>
              <a:ext cx="581800" cy="582350"/>
              <a:chOff x="8064275" y="887850"/>
              <a:chExt cx="581800" cy="582350"/>
            </a:xfrm>
          </p:grpSpPr>
          <p:sp>
            <p:nvSpPr>
              <p:cNvPr id="1022" name="Google Shape;1022;p8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8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8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8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8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p8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28" name="Google Shape;1028;p82"/>
            <p:cNvGrpSpPr/>
            <p:nvPr/>
          </p:nvGrpSpPr>
          <p:grpSpPr>
            <a:xfrm>
              <a:off x="7353050" y="316275"/>
              <a:ext cx="292025" cy="292575"/>
              <a:chOff x="7353050" y="316275"/>
              <a:chExt cx="292025" cy="292575"/>
            </a:xfrm>
          </p:grpSpPr>
          <p:sp>
            <p:nvSpPr>
              <p:cNvPr id="1029" name="Google Shape;1029;p8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p8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p8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8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33" name="Google Shape;1033;p82"/>
            <p:cNvGrpSpPr/>
            <p:nvPr/>
          </p:nvGrpSpPr>
          <p:grpSpPr>
            <a:xfrm>
              <a:off x="8792300" y="321275"/>
              <a:ext cx="175000" cy="175000"/>
              <a:chOff x="8792300" y="321275"/>
              <a:chExt cx="175000" cy="175000"/>
            </a:xfrm>
          </p:grpSpPr>
          <p:sp>
            <p:nvSpPr>
              <p:cNvPr id="1034" name="Google Shape;1034;p8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8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p8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7" name="Google Shape;1037;p8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38" name="Google Shape;1038;p82"/>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82"/>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82"/>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p82"/>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82"/>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82"/>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44" name="Google Shape;1044;p82"/>
            <p:cNvGrpSpPr/>
            <p:nvPr/>
          </p:nvGrpSpPr>
          <p:grpSpPr>
            <a:xfrm>
              <a:off x="8490050" y="170875"/>
              <a:ext cx="175013" cy="27000"/>
              <a:chOff x="5662375" y="212375"/>
              <a:chExt cx="175013" cy="27000"/>
            </a:xfrm>
          </p:grpSpPr>
          <p:sp>
            <p:nvSpPr>
              <p:cNvPr id="1045" name="Google Shape;1045;p8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p8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p82"/>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48" name="Google Shape;1048;p82"/>
            <p:cNvGrpSpPr/>
            <p:nvPr/>
          </p:nvGrpSpPr>
          <p:grpSpPr>
            <a:xfrm>
              <a:off x="8678350" y="1658000"/>
              <a:ext cx="175013" cy="27000"/>
              <a:chOff x="5662375" y="212375"/>
              <a:chExt cx="175013" cy="27000"/>
            </a:xfrm>
          </p:grpSpPr>
          <p:sp>
            <p:nvSpPr>
              <p:cNvPr id="1049" name="Google Shape;1049;p8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p8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p8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grpSp>
        <p:nvGrpSpPr>
          <p:cNvPr id="23" name="Google Shape;23;p65"/>
          <p:cNvGrpSpPr/>
          <p:nvPr/>
        </p:nvGrpSpPr>
        <p:grpSpPr>
          <a:xfrm>
            <a:off x="2132649" y="713253"/>
            <a:ext cx="4878702" cy="3717004"/>
            <a:chOff x="399425" y="238125"/>
            <a:chExt cx="6810025" cy="5187000"/>
          </a:xfrm>
        </p:grpSpPr>
        <p:sp>
          <p:nvSpPr>
            <p:cNvPr id="24" name="Google Shape;24;p65"/>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65"/>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 name="Google Shape;26;p65"/>
          <p:cNvSpPr txBox="1">
            <a:spLocks noGrp="1"/>
          </p:cNvSpPr>
          <p:nvPr>
            <p:ph type="title"/>
          </p:nvPr>
        </p:nvSpPr>
        <p:spPr>
          <a:xfrm>
            <a:off x="2971800" y="2231136"/>
            <a:ext cx="3200400" cy="804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7" name="Google Shape;27;p65"/>
          <p:cNvSpPr txBox="1">
            <a:spLocks noGrp="1"/>
          </p:cNvSpPr>
          <p:nvPr>
            <p:ph type="title" idx="2"/>
          </p:nvPr>
        </p:nvSpPr>
        <p:spPr>
          <a:xfrm>
            <a:off x="2971800" y="1161288"/>
            <a:ext cx="2967600" cy="1069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endParaRPr/>
          </a:p>
        </p:txBody>
      </p:sp>
      <p:sp>
        <p:nvSpPr>
          <p:cNvPr id="28" name="Google Shape;28;p65"/>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grpSp>
        <p:nvGrpSpPr>
          <p:cNvPr id="29" name="Google Shape;29;p65"/>
          <p:cNvGrpSpPr/>
          <p:nvPr/>
        </p:nvGrpSpPr>
        <p:grpSpPr>
          <a:xfrm>
            <a:off x="432850" y="0"/>
            <a:ext cx="8278300" cy="5165700"/>
            <a:chOff x="432850" y="0"/>
            <a:chExt cx="8278300" cy="5165700"/>
          </a:xfrm>
        </p:grpSpPr>
        <p:cxnSp>
          <p:nvCxnSpPr>
            <p:cNvPr id="30" name="Google Shape;30;p65"/>
            <p:cNvCxnSpPr/>
            <p:nvPr/>
          </p:nvCxnSpPr>
          <p:spPr>
            <a:xfrm rot="10800000">
              <a:off x="8420275" y="2664300"/>
              <a:ext cx="0" cy="2501400"/>
            </a:xfrm>
            <a:prstGeom prst="straightConnector1">
              <a:avLst/>
            </a:prstGeom>
            <a:noFill/>
            <a:ln w="9525" cap="flat" cmpd="sng">
              <a:solidFill>
                <a:schemeClr val="dk1"/>
              </a:solidFill>
              <a:prstDash val="solid"/>
              <a:round/>
              <a:headEnd type="none" w="sm" len="sm"/>
              <a:tailEnd type="none" w="sm" len="sm"/>
            </a:ln>
          </p:spPr>
        </p:cxnSp>
        <p:grpSp>
          <p:nvGrpSpPr>
            <p:cNvPr id="31" name="Google Shape;31;p65"/>
            <p:cNvGrpSpPr/>
            <p:nvPr/>
          </p:nvGrpSpPr>
          <p:grpSpPr>
            <a:xfrm>
              <a:off x="8129350" y="4292175"/>
              <a:ext cx="581800" cy="582350"/>
              <a:chOff x="8064275" y="887850"/>
              <a:chExt cx="581800" cy="582350"/>
            </a:xfrm>
          </p:grpSpPr>
          <p:sp>
            <p:nvSpPr>
              <p:cNvPr id="32" name="Google Shape;32;p6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6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6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6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6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6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 name="Google Shape;38;p65"/>
            <p:cNvGrpSpPr/>
            <p:nvPr/>
          </p:nvGrpSpPr>
          <p:grpSpPr>
            <a:xfrm>
              <a:off x="8274238" y="3720600"/>
              <a:ext cx="292025" cy="292575"/>
              <a:chOff x="7353050" y="316275"/>
              <a:chExt cx="292025" cy="292575"/>
            </a:xfrm>
          </p:grpSpPr>
          <p:sp>
            <p:nvSpPr>
              <p:cNvPr id="39" name="Google Shape;39;p6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6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6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6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 name="Google Shape;43;p65"/>
            <p:cNvGrpSpPr/>
            <p:nvPr/>
          </p:nvGrpSpPr>
          <p:grpSpPr>
            <a:xfrm>
              <a:off x="8332763" y="3212475"/>
              <a:ext cx="175000" cy="175000"/>
              <a:chOff x="8792300" y="321275"/>
              <a:chExt cx="175000" cy="175000"/>
            </a:xfrm>
          </p:grpSpPr>
          <p:sp>
            <p:nvSpPr>
              <p:cNvPr id="44" name="Google Shape;44;p6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6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6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6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48" name="Google Shape;48;p65"/>
            <p:cNvCxnSpPr/>
            <p:nvPr/>
          </p:nvCxnSpPr>
          <p:spPr>
            <a:xfrm>
              <a:off x="723725" y="613"/>
              <a:ext cx="0" cy="2501400"/>
            </a:xfrm>
            <a:prstGeom prst="straightConnector1">
              <a:avLst/>
            </a:prstGeom>
            <a:noFill/>
            <a:ln w="9525" cap="flat" cmpd="sng">
              <a:solidFill>
                <a:schemeClr val="dk1"/>
              </a:solidFill>
              <a:prstDash val="solid"/>
              <a:round/>
              <a:headEnd type="none" w="sm" len="sm"/>
              <a:tailEnd type="none" w="sm" len="sm"/>
            </a:ln>
          </p:spPr>
        </p:cxnSp>
        <p:grpSp>
          <p:nvGrpSpPr>
            <p:cNvPr id="49" name="Google Shape;49;p65"/>
            <p:cNvGrpSpPr/>
            <p:nvPr/>
          </p:nvGrpSpPr>
          <p:grpSpPr>
            <a:xfrm rot="10800000">
              <a:off x="432850" y="291788"/>
              <a:ext cx="581800" cy="582350"/>
              <a:chOff x="8064275" y="887850"/>
              <a:chExt cx="581800" cy="582350"/>
            </a:xfrm>
          </p:grpSpPr>
          <p:sp>
            <p:nvSpPr>
              <p:cNvPr id="50" name="Google Shape;50;p6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6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6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6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6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6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 name="Google Shape;56;p65"/>
            <p:cNvGrpSpPr/>
            <p:nvPr/>
          </p:nvGrpSpPr>
          <p:grpSpPr>
            <a:xfrm rot="10800000">
              <a:off x="577738" y="1153138"/>
              <a:ext cx="292025" cy="292575"/>
              <a:chOff x="7353050" y="316275"/>
              <a:chExt cx="292025" cy="292575"/>
            </a:xfrm>
          </p:grpSpPr>
          <p:sp>
            <p:nvSpPr>
              <p:cNvPr id="57" name="Google Shape;57;p6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6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6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6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 name="Google Shape;61;p65"/>
            <p:cNvGrpSpPr/>
            <p:nvPr/>
          </p:nvGrpSpPr>
          <p:grpSpPr>
            <a:xfrm rot="10800000">
              <a:off x="636238" y="1778838"/>
              <a:ext cx="175000" cy="175000"/>
              <a:chOff x="8792300" y="321275"/>
              <a:chExt cx="175000" cy="175000"/>
            </a:xfrm>
          </p:grpSpPr>
          <p:sp>
            <p:nvSpPr>
              <p:cNvPr id="62" name="Google Shape;62;p6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6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6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6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 name="Google Shape;66;p65"/>
            <p:cNvGrpSpPr/>
            <p:nvPr/>
          </p:nvGrpSpPr>
          <p:grpSpPr>
            <a:xfrm>
              <a:off x="432850" y="2003163"/>
              <a:ext cx="175013" cy="27000"/>
              <a:chOff x="5662375" y="212375"/>
              <a:chExt cx="175013" cy="27000"/>
            </a:xfrm>
          </p:grpSpPr>
          <p:sp>
            <p:nvSpPr>
              <p:cNvPr id="67" name="Google Shape;67;p6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6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6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 name="Google Shape;70;p65"/>
            <p:cNvGrpSpPr/>
            <p:nvPr/>
          </p:nvGrpSpPr>
          <p:grpSpPr>
            <a:xfrm>
              <a:off x="788100" y="208488"/>
              <a:ext cx="175013" cy="27000"/>
              <a:chOff x="5662375" y="212375"/>
              <a:chExt cx="175013" cy="27000"/>
            </a:xfrm>
          </p:grpSpPr>
          <p:sp>
            <p:nvSpPr>
              <p:cNvPr id="71" name="Google Shape;71;p6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6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6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 name="Google Shape;74;p65"/>
            <p:cNvGrpSpPr/>
            <p:nvPr/>
          </p:nvGrpSpPr>
          <p:grpSpPr>
            <a:xfrm>
              <a:off x="8129350" y="4988725"/>
              <a:ext cx="175013" cy="27000"/>
              <a:chOff x="5662375" y="212375"/>
              <a:chExt cx="175013" cy="27000"/>
            </a:xfrm>
          </p:grpSpPr>
          <p:sp>
            <p:nvSpPr>
              <p:cNvPr id="75" name="Google Shape;75;p6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6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6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 name="Google Shape;78;p65"/>
            <p:cNvGrpSpPr/>
            <p:nvPr/>
          </p:nvGrpSpPr>
          <p:grpSpPr>
            <a:xfrm>
              <a:off x="8497550" y="3429425"/>
              <a:ext cx="175013" cy="27000"/>
              <a:chOff x="5662375" y="212375"/>
              <a:chExt cx="175013" cy="27000"/>
            </a:xfrm>
          </p:grpSpPr>
          <p:sp>
            <p:nvSpPr>
              <p:cNvPr id="79" name="Google Shape;79;p6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6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6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82" name="Google Shape;82;p65"/>
            <p:cNvCxnSpPr/>
            <p:nvPr/>
          </p:nvCxnSpPr>
          <p:spPr>
            <a:xfrm>
              <a:off x="8407225" y="0"/>
              <a:ext cx="0" cy="2160900"/>
            </a:xfrm>
            <a:prstGeom prst="straightConnector1">
              <a:avLst/>
            </a:prstGeom>
            <a:noFill/>
            <a:ln w="9525" cap="flat" cmpd="sng">
              <a:solidFill>
                <a:schemeClr val="dk1"/>
              </a:solidFill>
              <a:prstDash val="solid"/>
              <a:round/>
              <a:headEnd type="none" w="sm" len="sm"/>
              <a:tailEnd type="none" w="sm" len="sm"/>
            </a:ln>
          </p:spPr>
        </p:cxnSp>
        <p:cxnSp>
          <p:nvCxnSpPr>
            <p:cNvPr id="83" name="Google Shape;83;p65"/>
            <p:cNvCxnSpPr/>
            <p:nvPr/>
          </p:nvCxnSpPr>
          <p:spPr>
            <a:xfrm>
              <a:off x="718025" y="2985634"/>
              <a:ext cx="0" cy="2160900"/>
            </a:xfrm>
            <a:prstGeom prst="straightConnector1">
              <a:avLst/>
            </a:prstGeom>
            <a:noFill/>
            <a:ln w="9525" cap="flat" cmpd="sng">
              <a:solidFill>
                <a:schemeClr val="dk1"/>
              </a:solidFill>
              <a:prstDash val="solid"/>
              <a:round/>
              <a:headEnd type="none" w="sm" len="sm"/>
              <a:tailEnd type="none" w="sm" len="sm"/>
            </a:ln>
          </p:spPr>
        </p:cxnSp>
        <p:sp>
          <p:nvSpPr>
            <p:cNvPr id="84" name="Google Shape;84;p65"/>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65"/>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65"/>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65"/>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3">
  <p:cSld name="TITLE_AND_BODY_1">
    <p:spTree>
      <p:nvGrpSpPr>
        <p:cNvPr id="1" name="Shape 88"/>
        <p:cNvGrpSpPr/>
        <p:nvPr/>
      </p:nvGrpSpPr>
      <p:grpSpPr>
        <a:xfrm>
          <a:off x="0" y="0"/>
          <a:ext cx="0" cy="0"/>
          <a:chOff x="0" y="0"/>
          <a:chExt cx="0" cy="0"/>
        </a:xfrm>
      </p:grpSpPr>
      <p:sp>
        <p:nvSpPr>
          <p:cNvPr id="89" name="Google Shape;89;p66"/>
          <p:cNvSpPr txBox="1">
            <a:spLocks noGrp="1"/>
          </p:cNvSpPr>
          <p:nvPr>
            <p:ph type="title"/>
          </p:nvPr>
        </p:nvSpPr>
        <p:spPr>
          <a:xfrm>
            <a:off x="2532888" y="338328"/>
            <a:ext cx="4087500" cy="57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90" name="Google Shape;90;p66"/>
          <p:cNvSpPr txBox="1">
            <a:spLocks noGrp="1"/>
          </p:cNvSpPr>
          <p:nvPr>
            <p:ph type="body" idx="1"/>
          </p:nvPr>
        </p:nvSpPr>
        <p:spPr>
          <a:xfrm>
            <a:off x="714650" y="1152150"/>
            <a:ext cx="7705500" cy="3529500"/>
          </a:xfrm>
          <a:prstGeom prst="rect">
            <a:avLst/>
          </a:prstGeom>
          <a:noFill/>
          <a:ln>
            <a:noFill/>
          </a:ln>
        </p:spPr>
        <p:txBody>
          <a:bodyPr spcFirstLastPara="1" wrap="square" lIns="91425" tIns="91425" rIns="91425" bIns="91425" anchor="ctr" anchorCtr="0">
            <a:noAutofit/>
          </a:bodyPr>
          <a:lstStyle>
            <a:lvl1pPr marL="457200" marR="0" lvl="0" indent="-304800" algn="l" rtl="0">
              <a:lnSpc>
                <a:spcPct val="100000"/>
              </a:lnSpc>
              <a:spcBef>
                <a:spcPts val="0"/>
              </a:spcBef>
              <a:spcAft>
                <a:spcPts val="0"/>
              </a:spcAft>
              <a:buClr>
                <a:srgbClr val="434343"/>
              </a:buClr>
              <a:buSzPts val="1200"/>
              <a:buFont typeface="Barlow Semi Condensed Medium"/>
              <a:buAutoNum type="arabicPeriod"/>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cxnSp>
        <p:nvCxnSpPr>
          <p:cNvPr id="91" name="Google Shape;91;p66"/>
          <p:cNvCxnSpPr/>
          <p:nvPr/>
        </p:nvCxnSpPr>
        <p:spPr>
          <a:xfrm rot="10800000">
            <a:off x="303000" y="3359375"/>
            <a:ext cx="151800" cy="957300"/>
          </a:xfrm>
          <a:prstGeom prst="straightConnector1">
            <a:avLst/>
          </a:prstGeom>
          <a:noFill/>
          <a:ln w="9525" cap="flat" cmpd="sng">
            <a:solidFill>
              <a:schemeClr val="dk1"/>
            </a:solidFill>
            <a:prstDash val="solid"/>
            <a:round/>
            <a:headEnd type="none" w="sm" len="sm"/>
            <a:tailEnd type="none" w="sm" len="sm"/>
          </a:ln>
        </p:spPr>
      </p:cxnSp>
      <p:cxnSp>
        <p:nvCxnSpPr>
          <p:cNvPr id="92" name="Google Shape;92;p66"/>
          <p:cNvCxnSpPr/>
          <p:nvPr/>
        </p:nvCxnSpPr>
        <p:spPr>
          <a:xfrm rot="10800000" flipH="1">
            <a:off x="0" y="4332550"/>
            <a:ext cx="446700" cy="663900"/>
          </a:xfrm>
          <a:prstGeom prst="straightConnector1">
            <a:avLst/>
          </a:prstGeom>
          <a:noFill/>
          <a:ln w="9525" cap="flat" cmpd="sng">
            <a:solidFill>
              <a:schemeClr val="dk1"/>
            </a:solidFill>
            <a:prstDash val="solid"/>
            <a:round/>
            <a:headEnd type="none" w="sm" len="sm"/>
            <a:tailEnd type="none" w="sm" len="sm"/>
          </a:ln>
        </p:spPr>
      </p:cxnSp>
      <p:grpSp>
        <p:nvGrpSpPr>
          <p:cNvPr id="93" name="Google Shape;93;p66"/>
          <p:cNvGrpSpPr/>
          <p:nvPr/>
        </p:nvGrpSpPr>
        <p:grpSpPr>
          <a:xfrm flipH="1">
            <a:off x="300738" y="4167800"/>
            <a:ext cx="292025" cy="292575"/>
            <a:chOff x="7353050" y="316275"/>
            <a:chExt cx="292025" cy="292575"/>
          </a:xfrm>
        </p:grpSpPr>
        <p:sp>
          <p:nvSpPr>
            <p:cNvPr id="94" name="Google Shape;94;p6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6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6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6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8" name="Google Shape;98;p66"/>
          <p:cNvGrpSpPr/>
          <p:nvPr/>
        </p:nvGrpSpPr>
        <p:grpSpPr>
          <a:xfrm>
            <a:off x="148789" y="3224300"/>
            <a:ext cx="293111" cy="293388"/>
            <a:chOff x="3164039" y="430875"/>
            <a:chExt cx="293111" cy="293388"/>
          </a:xfrm>
        </p:grpSpPr>
        <p:sp>
          <p:nvSpPr>
            <p:cNvPr id="99" name="Google Shape;99;p6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6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6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6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6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6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05" name="Google Shape;105;p66"/>
          <p:cNvCxnSpPr/>
          <p:nvPr/>
        </p:nvCxnSpPr>
        <p:spPr>
          <a:xfrm rot="10800000">
            <a:off x="7196975" y="295100"/>
            <a:ext cx="1157100" cy="542700"/>
          </a:xfrm>
          <a:prstGeom prst="straightConnector1">
            <a:avLst/>
          </a:prstGeom>
          <a:noFill/>
          <a:ln w="9525" cap="flat" cmpd="sng">
            <a:solidFill>
              <a:schemeClr val="dk1"/>
            </a:solidFill>
            <a:prstDash val="solid"/>
            <a:round/>
            <a:headEnd type="none" w="sm" len="sm"/>
            <a:tailEnd type="none" w="sm" len="sm"/>
          </a:ln>
        </p:spPr>
      </p:cxnSp>
      <p:cxnSp>
        <p:nvCxnSpPr>
          <p:cNvPr id="106" name="Google Shape;106;p66"/>
          <p:cNvCxnSpPr/>
          <p:nvPr/>
        </p:nvCxnSpPr>
        <p:spPr>
          <a:xfrm flipH="1">
            <a:off x="8354075" y="-6625"/>
            <a:ext cx="791400" cy="836400"/>
          </a:xfrm>
          <a:prstGeom prst="straightConnector1">
            <a:avLst/>
          </a:prstGeom>
          <a:noFill/>
          <a:ln w="9525" cap="flat" cmpd="sng">
            <a:solidFill>
              <a:schemeClr val="dk1"/>
            </a:solidFill>
            <a:prstDash val="solid"/>
            <a:round/>
            <a:headEnd type="none" w="sm" len="sm"/>
            <a:tailEnd type="none" w="sm" len="sm"/>
          </a:ln>
        </p:spPr>
      </p:cxnSp>
      <p:grpSp>
        <p:nvGrpSpPr>
          <p:cNvPr id="107" name="Google Shape;107;p66"/>
          <p:cNvGrpSpPr/>
          <p:nvPr/>
        </p:nvGrpSpPr>
        <p:grpSpPr>
          <a:xfrm>
            <a:off x="8064275" y="526925"/>
            <a:ext cx="581800" cy="582350"/>
            <a:chOff x="8064275" y="887850"/>
            <a:chExt cx="581800" cy="582350"/>
          </a:xfrm>
        </p:grpSpPr>
        <p:sp>
          <p:nvSpPr>
            <p:cNvPr id="108" name="Google Shape;108;p6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6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6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6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6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6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4" name="Google Shape;114;p66"/>
          <p:cNvGrpSpPr/>
          <p:nvPr/>
        </p:nvGrpSpPr>
        <p:grpSpPr>
          <a:xfrm>
            <a:off x="7033875" y="170875"/>
            <a:ext cx="292025" cy="292575"/>
            <a:chOff x="7353050" y="316275"/>
            <a:chExt cx="292025" cy="292575"/>
          </a:xfrm>
        </p:grpSpPr>
        <p:sp>
          <p:nvSpPr>
            <p:cNvPr id="115" name="Google Shape;115;p6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6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6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6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66"/>
          <p:cNvGrpSpPr/>
          <p:nvPr/>
        </p:nvGrpSpPr>
        <p:grpSpPr>
          <a:xfrm>
            <a:off x="8757950" y="229650"/>
            <a:ext cx="175000" cy="175000"/>
            <a:chOff x="8792300" y="321275"/>
            <a:chExt cx="175000" cy="175000"/>
          </a:xfrm>
        </p:grpSpPr>
        <p:sp>
          <p:nvSpPr>
            <p:cNvPr id="120" name="Google Shape;120;p6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6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6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6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4" name="Google Shape;124;p66"/>
          <p:cNvGrpSpPr/>
          <p:nvPr/>
        </p:nvGrpSpPr>
        <p:grpSpPr>
          <a:xfrm>
            <a:off x="8490050" y="170875"/>
            <a:ext cx="175013" cy="27000"/>
            <a:chOff x="5662375" y="212375"/>
            <a:chExt cx="175013" cy="27000"/>
          </a:xfrm>
        </p:grpSpPr>
        <p:sp>
          <p:nvSpPr>
            <p:cNvPr id="125" name="Google Shape;125;p6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6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6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8" name="Google Shape;128;p66"/>
          <p:cNvGrpSpPr/>
          <p:nvPr/>
        </p:nvGrpSpPr>
        <p:grpSpPr>
          <a:xfrm>
            <a:off x="7916350" y="1124600"/>
            <a:ext cx="175013" cy="27000"/>
            <a:chOff x="5662375" y="212375"/>
            <a:chExt cx="175013" cy="27000"/>
          </a:xfrm>
        </p:grpSpPr>
        <p:sp>
          <p:nvSpPr>
            <p:cNvPr id="129" name="Google Shape;129;p6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6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6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2">
  <p:cSld name="CUSTOM_15">
    <p:spTree>
      <p:nvGrpSpPr>
        <p:cNvPr id="1" name="Shape 132"/>
        <p:cNvGrpSpPr/>
        <p:nvPr/>
      </p:nvGrpSpPr>
      <p:grpSpPr>
        <a:xfrm>
          <a:off x="0" y="0"/>
          <a:ext cx="0" cy="0"/>
          <a:chOff x="0" y="0"/>
          <a:chExt cx="0" cy="0"/>
        </a:xfrm>
      </p:grpSpPr>
      <p:sp>
        <p:nvSpPr>
          <p:cNvPr id="133" name="Google Shape;133;p67"/>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cxnSp>
        <p:nvCxnSpPr>
          <p:cNvPr id="134" name="Google Shape;134;p67"/>
          <p:cNvCxnSpPr/>
          <p:nvPr/>
        </p:nvCxnSpPr>
        <p:spPr>
          <a:xfrm>
            <a:off x="590450" y="4340600"/>
            <a:ext cx="670200" cy="423000"/>
          </a:xfrm>
          <a:prstGeom prst="straightConnector1">
            <a:avLst/>
          </a:prstGeom>
          <a:noFill/>
          <a:ln w="9525" cap="flat" cmpd="sng">
            <a:solidFill>
              <a:schemeClr val="dk1"/>
            </a:solidFill>
            <a:prstDash val="solid"/>
            <a:round/>
            <a:headEnd type="none" w="sm" len="sm"/>
            <a:tailEnd type="none" w="sm" len="sm"/>
          </a:ln>
        </p:spPr>
      </p:cxnSp>
      <p:cxnSp>
        <p:nvCxnSpPr>
          <p:cNvPr id="135" name="Google Shape;135;p67"/>
          <p:cNvCxnSpPr/>
          <p:nvPr/>
        </p:nvCxnSpPr>
        <p:spPr>
          <a:xfrm rot="10800000" flipH="1">
            <a:off x="0" y="4332550"/>
            <a:ext cx="590700" cy="663900"/>
          </a:xfrm>
          <a:prstGeom prst="straightConnector1">
            <a:avLst/>
          </a:prstGeom>
          <a:noFill/>
          <a:ln w="9525" cap="flat" cmpd="sng">
            <a:solidFill>
              <a:schemeClr val="dk1"/>
            </a:solidFill>
            <a:prstDash val="solid"/>
            <a:round/>
            <a:headEnd type="none" w="sm" len="sm"/>
            <a:tailEnd type="none" w="sm" len="sm"/>
          </a:ln>
        </p:spPr>
      </p:cxnSp>
      <p:grpSp>
        <p:nvGrpSpPr>
          <p:cNvPr id="136" name="Google Shape;136;p67"/>
          <p:cNvGrpSpPr/>
          <p:nvPr/>
        </p:nvGrpSpPr>
        <p:grpSpPr>
          <a:xfrm flipH="1">
            <a:off x="431725" y="4183775"/>
            <a:ext cx="292025" cy="292575"/>
            <a:chOff x="7353050" y="316275"/>
            <a:chExt cx="292025" cy="292575"/>
          </a:xfrm>
        </p:grpSpPr>
        <p:sp>
          <p:nvSpPr>
            <p:cNvPr id="137" name="Google Shape;137;p6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6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6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6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1" name="Google Shape;141;p67"/>
          <p:cNvGrpSpPr/>
          <p:nvPr/>
        </p:nvGrpSpPr>
        <p:grpSpPr>
          <a:xfrm>
            <a:off x="1075789" y="4604675"/>
            <a:ext cx="293111" cy="293388"/>
            <a:chOff x="3164039" y="430875"/>
            <a:chExt cx="293111" cy="293388"/>
          </a:xfrm>
        </p:grpSpPr>
        <p:sp>
          <p:nvSpPr>
            <p:cNvPr id="142" name="Google Shape;142;p6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6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6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6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6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6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48" name="Google Shape;148;p67"/>
          <p:cNvCxnSpPr/>
          <p:nvPr/>
        </p:nvCxnSpPr>
        <p:spPr>
          <a:xfrm rot="10800000">
            <a:off x="7196975" y="295100"/>
            <a:ext cx="1157100" cy="542700"/>
          </a:xfrm>
          <a:prstGeom prst="straightConnector1">
            <a:avLst/>
          </a:prstGeom>
          <a:noFill/>
          <a:ln w="9525" cap="flat" cmpd="sng">
            <a:solidFill>
              <a:schemeClr val="dk2"/>
            </a:solidFill>
            <a:prstDash val="solid"/>
            <a:round/>
            <a:headEnd type="none" w="sm" len="sm"/>
            <a:tailEnd type="none" w="sm" len="sm"/>
          </a:ln>
        </p:spPr>
      </p:cxnSp>
      <p:cxnSp>
        <p:nvCxnSpPr>
          <p:cNvPr id="149" name="Google Shape;149;p67"/>
          <p:cNvCxnSpPr/>
          <p:nvPr/>
        </p:nvCxnSpPr>
        <p:spPr>
          <a:xfrm flipH="1">
            <a:off x="8354075" y="-6625"/>
            <a:ext cx="791400" cy="836400"/>
          </a:xfrm>
          <a:prstGeom prst="straightConnector1">
            <a:avLst/>
          </a:prstGeom>
          <a:noFill/>
          <a:ln w="9525" cap="flat" cmpd="sng">
            <a:solidFill>
              <a:schemeClr val="dk2"/>
            </a:solidFill>
            <a:prstDash val="solid"/>
            <a:round/>
            <a:headEnd type="none" w="sm" len="sm"/>
            <a:tailEnd type="none" w="sm" len="sm"/>
          </a:ln>
        </p:spPr>
      </p:cxnSp>
      <p:grpSp>
        <p:nvGrpSpPr>
          <p:cNvPr id="150" name="Google Shape;150;p67"/>
          <p:cNvGrpSpPr/>
          <p:nvPr/>
        </p:nvGrpSpPr>
        <p:grpSpPr>
          <a:xfrm>
            <a:off x="8064275" y="526925"/>
            <a:ext cx="581800" cy="582350"/>
            <a:chOff x="8064275" y="887850"/>
            <a:chExt cx="581800" cy="582350"/>
          </a:xfrm>
        </p:grpSpPr>
        <p:sp>
          <p:nvSpPr>
            <p:cNvPr id="151" name="Google Shape;151;p6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6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6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6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6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6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7" name="Google Shape;157;p67"/>
          <p:cNvGrpSpPr/>
          <p:nvPr/>
        </p:nvGrpSpPr>
        <p:grpSpPr>
          <a:xfrm>
            <a:off x="7033875" y="170875"/>
            <a:ext cx="292025" cy="292575"/>
            <a:chOff x="7353050" y="316275"/>
            <a:chExt cx="292025" cy="292575"/>
          </a:xfrm>
        </p:grpSpPr>
        <p:sp>
          <p:nvSpPr>
            <p:cNvPr id="158" name="Google Shape;158;p6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6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6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6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2" name="Google Shape;162;p67"/>
          <p:cNvGrpSpPr/>
          <p:nvPr/>
        </p:nvGrpSpPr>
        <p:grpSpPr>
          <a:xfrm>
            <a:off x="8757950" y="229650"/>
            <a:ext cx="175000" cy="175000"/>
            <a:chOff x="8792300" y="321275"/>
            <a:chExt cx="175000" cy="175000"/>
          </a:xfrm>
        </p:grpSpPr>
        <p:sp>
          <p:nvSpPr>
            <p:cNvPr id="163" name="Google Shape;163;p6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6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6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6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7" name="Google Shape;167;p67"/>
          <p:cNvGrpSpPr/>
          <p:nvPr/>
        </p:nvGrpSpPr>
        <p:grpSpPr>
          <a:xfrm>
            <a:off x="8490050" y="170875"/>
            <a:ext cx="175013" cy="27000"/>
            <a:chOff x="5662375" y="212375"/>
            <a:chExt cx="175013" cy="27000"/>
          </a:xfrm>
        </p:grpSpPr>
        <p:sp>
          <p:nvSpPr>
            <p:cNvPr id="168" name="Google Shape;168;p67"/>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67"/>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67"/>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1" name="Google Shape;171;p67"/>
          <p:cNvGrpSpPr/>
          <p:nvPr/>
        </p:nvGrpSpPr>
        <p:grpSpPr>
          <a:xfrm>
            <a:off x="7916350" y="1124600"/>
            <a:ext cx="175013" cy="27000"/>
            <a:chOff x="5662375" y="212375"/>
            <a:chExt cx="175013" cy="27000"/>
          </a:xfrm>
        </p:grpSpPr>
        <p:sp>
          <p:nvSpPr>
            <p:cNvPr id="172" name="Google Shape;172;p67"/>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67"/>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67"/>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75"/>
        <p:cNvGrpSpPr/>
        <p:nvPr/>
      </p:nvGrpSpPr>
      <p:grpSpPr>
        <a:xfrm>
          <a:off x="0" y="0"/>
          <a:ext cx="0" cy="0"/>
          <a:chOff x="0" y="0"/>
          <a:chExt cx="0" cy="0"/>
        </a:xfrm>
      </p:grpSpPr>
      <p:grpSp>
        <p:nvGrpSpPr>
          <p:cNvPr id="176" name="Google Shape;176;p68"/>
          <p:cNvGrpSpPr/>
          <p:nvPr/>
        </p:nvGrpSpPr>
        <p:grpSpPr>
          <a:xfrm>
            <a:off x="1349626" y="598417"/>
            <a:ext cx="6453730" cy="3631136"/>
            <a:chOff x="365750" y="1285025"/>
            <a:chExt cx="6934275" cy="3315500"/>
          </a:xfrm>
        </p:grpSpPr>
        <p:sp>
          <p:nvSpPr>
            <p:cNvPr id="177" name="Google Shape;177;p68"/>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68"/>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9" name="Google Shape;179;p68"/>
          <p:cNvSpPr txBox="1">
            <a:spLocks noGrp="1"/>
          </p:cNvSpPr>
          <p:nvPr>
            <p:ph type="title"/>
          </p:nvPr>
        </p:nvSpPr>
        <p:spPr>
          <a:xfrm>
            <a:off x="2624328" y="1620753"/>
            <a:ext cx="3904500" cy="190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73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grpSp>
        <p:nvGrpSpPr>
          <p:cNvPr id="180" name="Google Shape;180;p68"/>
          <p:cNvGrpSpPr/>
          <p:nvPr/>
        </p:nvGrpSpPr>
        <p:grpSpPr>
          <a:xfrm>
            <a:off x="-6867" y="-6625"/>
            <a:ext cx="9152342" cy="5102050"/>
            <a:chOff x="-6867" y="-6625"/>
            <a:chExt cx="9152342" cy="5102050"/>
          </a:xfrm>
        </p:grpSpPr>
        <p:cxnSp>
          <p:nvCxnSpPr>
            <p:cNvPr id="181" name="Google Shape;181;p68"/>
            <p:cNvCxnSpPr/>
            <p:nvPr/>
          </p:nvCxnSpPr>
          <p:spPr>
            <a:xfrm>
              <a:off x="2904283" y="4513075"/>
              <a:ext cx="1133100" cy="306300"/>
            </a:xfrm>
            <a:prstGeom prst="straightConnector1">
              <a:avLst/>
            </a:prstGeom>
            <a:noFill/>
            <a:ln w="9525" cap="flat" cmpd="sng">
              <a:solidFill>
                <a:schemeClr val="dk1"/>
              </a:solidFill>
              <a:prstDash val="solid"/>
              <a:round/>
              <a:headEnd type="none" w="sm" len="sm"/>
              <a:tailEnd type="none" w="sm" len="sm"/>
            </a:ln>
          </p:spPr>
        </p:cxnSp>
        <p:cxnSp>
          <p:nvCxnSpPr>
            <p:cNvPr id="182" name="Google Shape;182;p68"/>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sm" len="sm"/>
              <a:tailEnd type="none" w="sm" len="sm"/>
            </a:ln>
          </p:spPr>
        </p:cxnSp>
        <p:cxnSp>
          <p:nvCxnSpPr>
            <p:cNvPr id="183" name="Google Shape;183;p68"/>
            <p:cNvCxnSpPr/>
            <p:nvPr/>
          </p:nvCxnSpPr>
          <p:spPr>
            <a:xfrm>
              <a:off x="259558" y="4408000"/>
              <a:ext cx="1332000" cy="392100"/>
            </a:xfrm>
            <a:prstGeom prst="straightConnector1">
              <a:avLst/>
            </a:prstGeom>
            <a:noFill/>
            <a:ln w="9525" cap="flat" cmpd="sng">
              <a:solidFill>
                <a:schemeClr val="dk1"/>
              </a:solidFill>
              <a:prstDash val="solid"/>
              <a:round/>
              <a:headEnd type="none" w="sm" len="sm"/>
              <a:tailEnd type="none" w="sm" len="sm"/>
            </a:ln>
          </p:spPr>
        </p:cxnSp>
        <p:cxnSp>
          <p:nvCxnSpPr>
            <p:cNvPr id="184" name="Google Shape;184;p68"/>
            <p:cNvCxnSpPr/>
            <p:nvPr/>
          </p:nvCxnSpPr>
          <p:spPr>
            <a:xfrm>
              <a:off x="-6867" y="3993550"/>
              <a:ext cx="273900" cy="407100"/>
            </a:xfrm>
            <a:prstGeom prst="straightConnector1">
              <a:avLst/>
            </a:prstGeom>
            <a:noFill/>
            <a:ln w="9525" cap="flat" cmpd="sng">
              <a:solidFill>
                <a:schemeClr val="dk1"/>
              </a:solidFill>
              <a:prstDash val="solid"/>
              <a:round/>
              <a:headEnd type="none" w="sm" len="sm"/>
              <a:tailEnd type="none" w="sm" len="sm"/>
            </a:ln>
          </p:spPr>
        </p:cxnSp>
        <p:grpSp>
          <p:nvGrpSpPr>
            <p:cNvPr id="185" name="Google Shape;185;p68"/>
            <p:cNvGrpSpPr/>
            <p:nvPr/>
          </p:nvGrpSpPr>
          <p:grpSpPr>
            <a:xfrm flipH="1">
              <a:off x="1278333" y="4513075"/>
              <a:ext cx="581800" cy="582350"/>
              <a:chOff x="8064275" y="887850"/>
              <a:chExt cx="581800" cy="582350"/>
            </a:xfrm>
          </p:grpSpPr>
          <p:sp>
            <p:nvSpPr>
              <p:cNvPr id="186" name="Google Shape;186;p6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6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6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6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6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6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2" name="Google Shape;192;p68"/>
            <p:cNvGrpSpPr/>
            <p:nvPr/>
          </p:nvGrpSpPr>
          <p:grpSpPr>
            <a:xfrm flipH="1">
              <a:off x="2747608" y="4340463"/>
              <a:ext cx="292025" cy="292575"/>
              <a:chOff x="7353050" y="316275"/>
              <a:chExt cx="292025" cy="292575"/>
            </a:xfrm>
          </p:grpSpPr>
          <p:sp>
            <p:nvSpPr>
              <p:cNvPr id="193" name="Google Shape;193;p6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6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6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6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7" name="Google Shape;197;p68"/>
            <p:cNvGrpSpPr/>
            <p:nvPr/>
          </p:nvGrpSpPr>
          <p:grpSpPr>
            <a:xfrm flipH="1">
              <a:off x="171308" y="4315025"/>
              <a:ext cx="175000" cy="175000"/>
              <a:chOff x="8792300" y="321275"/>
              <a:chExt cx="175000" cy="175000"/>
            </a:xfrm>
          </p:grpSpPr>
          <p:sp>
            <p:nvSpPr>
              <p:cNvPr id="198" name="Google Shape;198;p6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6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6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6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2" name="Google Shape;202;p68"/>
            <p:cNvGrpSpPr/>
            <p:nvPr/>
          </p:nvGrpSpPr>
          <p:grpSpPr>
            <a:xfrm>
              <a:off x="3873197" y="4657550"/>
              <a:ext cx="293111" cy="293388"/>
              <a:chOff x="3164039" y="430875"/>
              <a:chExt cx="293111" cy="293388"/>
            </a:xfrm>
          </p:grpSpPr>
          <p:sp>
            <p:nvSpPr>
              <p:cNvPr id="203" name="Google Shape;203;p6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6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6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6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6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6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9" name="Google Shape;209;p68"/>
            <p:cNvGrpSpPr/>
            <p:nvPr/>
          </p:nvGrpSpPr>
          <p:grpSpPr>
            <a:xfrm flipH="1">
              <a:off x="242270" y="4142425"/>
              <a:ext cx="175013" cy="27000"/>
              <a:chOff x="5662375" y="212375"/>
              <a:chExt cx="175013" cy="27000"/>
            </a:xfrm>
          </p:grpSpPr>
          <p:sp>
            <p:nvSpPr>
              <p:cNvPr id="210" name="Google Shape;210;p6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6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6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213" name="Google Shape;213;p68"/>
            <p:cNvCxnSpPr/>
            <p:nvPr/>
          </p:nvCxnSpPr>
          <p:spPr>
            <a:xfrm rot="10800000">
              <a:off x="5995050" y="226600"/>
              <a:ext cx="1504500" cy="224700"/>
            </a:xfrm>
            <a:prstGeom prst="straightConnector1">
              <a:avLst/>
            </a:prstGeom>
            <a:noFill/>
            <a:ln w="9525" cap="flat" cmpd="sng">
              <a:solidFill>
                <a:schemeClr val="dk1"/>
              </a:solidFill>
              <a:prstDash val="solid"/>
              <a:round/>
              <a:headEnd type="none" w="sm" len="sm"/>
              <a:tailEnd type="none" w="sm" len="sm"/>
            </a:ln>
          </p:spPr>
        </p:cxnSp>
        <p:cxnSp>
          <p:nvCxnSpPr>
            <p:cNvPr id="214" name="Google Shape;214;p68"/>
            <p:cNvCxnSpPr/>
            <p:nvPr/>
          </p:nvCxnSpPr>
          <p:spPr>
            <a:xfrm rot="10800000">
              <a:off x="7512925" y="457850"/>
              <a:ext cx="829500" cy="743400"/>
            </a:xfrm>
            <a:prstGeom prst="straightConnector1">
              <a:avLst/>
            </a:prstGeom>
            <a:noFill/>
            <a:ln w="9525" cap="flat" cmpd="sng">
              <a:solidFill>
                <a:schemeClr val="dk1"/>
              </a:solidFill>
              <a:prstDash val="solid"/>
              <a:round/>
              <a:headEnd type="none" w="sm" len="sm"/>
              <a:tailEnd type="none" w="sm" len="sm"/>
            </a:ln>
          </p:spPr>
        </p:cxnSp>
        <p:cxnSp>
          <p:nvCxnSpPr>
            <p:cNvPr id="215" name="Google Shape;215;p68"/>
            <p:cNvCxnSpPr/>
            <p:nvPr/>
          </p:nvCxnSpPr>
          <p:spPr>
            <a:xfrm flipH="1">
              <a:off x="8348975" y="-6625"/>
              <a:ext cx="796500" cy="1188000"/>
            </a:xfrm>
            <a:prstGeom prst="straightConnector1">
              <a:avLst/>
            </a:prstGeom>
            <a:noFill/>
            <a:ln w="9525" cap="flat" cmpd="sng">
              <a:solidFill>
                <a:schemeClr val="dk1"/>
              </a:solidFill>
              <a:prstDash val="solid"/>
              <a:round/>
              <a:headEnd type="none" w="sm" len="sm"/>
              <a:tailEnd type="none" w="sm" len="sm"/>
            </a:ln>
          </p:spPr>
        </p:cxnSp>
        <p:grpSp>
          <p:nvGrpSpPr>
            <p:cNvPr id="216" name="Google Shape;216;p68"/>
            <p:cNvGrpSpPr/>
            <p:nvPr/>
          </p:nvGrpSpPr>
          <p:grpSpPr>
            <a:xfrm>
              <a:off x="8064275" y="1040250"/>
              <a:ext cx="581800" cy="582350"/>
              <a:chOff x="8064275" y="887850"/>
              <a:chExt cx="581800" cy="582350"/>
            </a:xfrm>
          </p:grpSpPr>
          <p:sp>
            <p:nvSpPr>
              <p:cNvPr id="217" name="Google Shape;217;p6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6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6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6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6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6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3" name="Google Shape;223;p68"/>
            <p:cNvGrpSpPr/>
            <p:nvPr/>
          </p:nvGrpSpPr>
          <p:grpSpPr>
            <a:xfrm>
              <a:off x="7353050" y="316275"/>
              <a:ext cx="292025" cy="292575"/>
              <a:chOff x="7353050" y="316275"/>
              <a:chExt cx="292025" cy="292575"/>
            </a:xfrm>
          </p:grpSpPr>
          <p:sp>
            <p:nvSpPr>
              <p:cNvPr id="224" name="Google Shape;224;p6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6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6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6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8" name="Google Shape;228;p68"/>
            <p:cNvGrpSpPr/>
            <p:nvPr/>
          </p:nvGrpSpPr>
          <p:grpSpPr>
            <a:xfrm>
              <a:off x="8792300" y="321275"/>
              <a:ext cx="175000" cy="175000"/>
              <a:chOff x="8792300" y="321275"/>
              <a:chExt cx="175000" cy="175000"/>
            </a:xfrm>
          </p:grpSpPr>
          <p:sp>
            <p:nvSpPr>
              <p:cNvPr id="229" name="Google Shape;229;p6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6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6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6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3" name="Google Shape;233;p68"/>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68"/>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68"/>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68"/>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68"/>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68"/>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9" name="Google Shape;239;p68"/>
            <p:cNvGrpSpPr/>
            <p:nvPr/>
          </p:nvGrpSpPr>
          <p:grpSpPr>
            <a:xfrm>
              <a:off x="8490050" y="170875"/>
              <a:ext cx="175013" cy="27000"/>
              <a:chOff x="5662375" y="212375"/>
              <a:chExt cx="175013" cy="27000"/>
            </a:xfrm>
          </p:grpSpPr>
          <p:sp>
            <p:nvSpPr>
              <p:cNvPr id="240" name="Google Shape;240;p6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6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6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3" name="Google Shape;243;p68"/>
            <p:cNvGrpSpPr/>
            <p:nvPr/>
          </p:nvGrpSpPr>
          <p:grpSpPr>
            <a:xfrm>
              <a:off x="8678350" y="1658000"/>
              <a:ext cx="175013" cy="27000"/>
              <a:chOff x="5662375" y="212375"/>
              <a:chExt cx="175013" cy="27000"/>
            </a:xfrm>
          </p:grpSpPr>
          <p:sp>
            <p:nvSpPr>
              <p:cNvPr id="244" name="Google Shape;244;p6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6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6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ix columns of text">
  <p:cSld name="CUSTOM_8">
    <p:spTree>
      <p:nvGrpSpPr>
        <p:cNvPr id="1" name="Shape 247"/>
        <p:cNvGrpSpPr/>
        <p:nvPr/>
      </p:nvGrpSpPr>
      <p:grpSpPr>
        <a:xfrm>
          <a:off x="0" y="0"/>
          <a:ext cx="0" cy="0"/>
          <a:chOff x="0" y="0"/>
          <a:chExt cx="0" cy="0"/>
        </a:xfrm>
      </p:grpSpPr>
      <p:sp>
        <p:nvSpPr>
          <p:cNvPr id="248" name="Google Shape;248;p69"/>
          <p:cNvSpPr txBox="1">
            <a:spLocks noGrp="1"/>
          </p:cNvSpPr>
          <p:nvPr>
            <p:ph type="title"/>
          </p:nvPr>
        </p:nvSpPr>
        <p:spPr>
          <a:xfrm>
            <a:off x="3090672" y="338328"/>
            <a:ext cx="2962800" cy="57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249" name="Google Shape;249;p69"/>
          <p:cNvSpPr txBox="1">
            <a:spLocks noGrp="1"/>
          </p:cNvSpPr>
          <p:nvPr>
            <p:ph type="subTitle" idx="1"/>
          </p:nvPr>
        </p:nvSpPr>
        <p:spPr>
          <a:xfrm>
            <a:off x="1522425" y="1588336"/>
            <a:ext cx="1764900" cy="457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250" name="Google Shape;250;p69"/>
          <p:cNvSpPr txBox="1">
            <a:spLocks noGrp="1"/>
          </p:cNvSpPr>
          <p:nvPr>
            <p:ph type="subTitle" idx="2"/>
          </p:nvPr>
        </p:nvSpPr>
        <p:spPr>
          <a:xfrm>
            <a:off x="1522425" y="1928169"/>
            <a:ext cx="1764900" cy="61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251" name="Google Shape;251;p69"/>
          <p:cNvSpPr txBox="1">
            <a:spLocks noGrp="1"/>
          </p:cNvSpPr>
          <p:nvPr>
            <p:ph type="subTitle" idx="3"/>
          </p:nvPr>
        </p:nvSpPr>
        <p:spPr>
          <a:xfrm>
            <a:off x="3689552" y="1588336"/>
            <a:ext cx="1764900" cy="457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252" name="Google Shape;252;p69"/>
          <p:cNvSpPr txBox="1">
            <a:spLocks noGrp="1"/>
          </p:cNvSpPr>
          <p:nvPr>
            <p:ph type="subTitle" idx="4"/>
          </p:nvPr>
        </p:nvSpPr>
        <p:spPr>
          <a:xfrm>
            <a:off x="3689552" y="1928169"/>
            <a:ext cx="1764900" cy="61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a:ea typeface="Barlow Semi Condensed"/>
                <a:cs typeface="Barlow Semi Condensed"/>
                <a:sym typeface="Barlow Semi Condensed"/>
              </a:defRPr>
            </a:lvl9pPr>
          </a:lstStyle>
          <a:p>
            <a:endParaRPr/>
          </a:p>
        </p:txBody>
      </p:sp>
      <p:sp>
        <p:nvSpPr>
          <p:cNvPr id="253" name="Google Shape;253;p69"/>
          <p:cNvSpPr txBox="1">
            <a:spLocks noGrp="1"/>
          </p:cNvSpPr>
          <p:nvPr>
            <p:ph type="subTitle" idx="5"/>
          </p:nvPr>
        </p:nvSpPr>
        <p:spPr>
          <a:xfrm>
            <a:off x="5856675" y="1588336"/>
            <a:ext cx="1764900" cy="457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254" name="Google Shape;254;p69"/>
          <p:cNvSpPr txBox="1">
            <a:spLocks noGrp="1"/>
          </p:cNvSpPr>
          <p:nvPr>
            <p:ph type="subTitle" idx="6"/>
          </p:nvPr>
        </p:nvSpPr>
        <p:spPr>
          <a:xfrm>
            <a:off x="5856675" y="1928169"/>
            <a:ext cx="1764900" cy="61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255" name="Google Shape;255;p69"/>
          <p:cNvSpPr txBox="1">
            <a:spLocks noGrp="1"/>
          </p:cNvSpPr>
          <p:nvPr>
            <p:ph type="subTitle" idx="7"/>
          </p:nvPr>
        </p:nvSpPr>
        <p:spPr>
          <a:xfrm>
            <a:off x="1522425" y="3215958"/>
            <a:ext cx="1764900" cy="457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256" name="Google Shape;256;p69"/>
          <p:cNvSpPr txBox="1">
            <a:spLocks noGrp="1"/>
          </p:cNvSpPr>
          <p:nvPr>
            <p:ph type="subTitle" idx="8"/>
          </p:nvPr>
        </p:nvSpPr>
        <p:spPr>
          <a:xfrm>
            <a:off x="1522425" y="3556017"/>
            <a:ext cx="1764900" cy="6108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257" name="Google Shape;257;p69"/>
          <p:cNvSpPr txBox="1">
            <a:spLocks noGrp="1"/>
          </p:cNvSpPr>
          <p:nvPr>
            <p:ph type="subTitle" idx="9"/>
          </p:nvPr>
        </p:nvSpPr>
        <p:spPr>
          <a:xfrm>
            <a:off x="3597450" y="3215961"/>
            <a:ext cx="1949100" cy="457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258" name="Google Shape;258;p69"/>
          <p:cNvSpPr txBox="1">
            <a:spLocks noGrp="1"/>
          </p:cNvSpPr>
          <p:nvPr>
            <p:ph type="subTitle" idx="13"/>
          </p:nvPr>
        </p:nvSpPr>
        <p:spPr>
          <a:xfrm>
            <a:off x="3597500" y="3556017"/>
            <a:ext cx="1949100" cy="6108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259" name="Google Shape;259;p69"/>
          <p:cNvSpPr txBox="1">
            <a:spLocks noGrp="1"/>
          </p:cNvSpPr>
          <p:nvPr>
            <p:ph type="subTitle" idx="14"/>
          </p:nvPr>
        </p:nvSpPr>
        <p:spPr>
          <a:xfrm>
            <a:off x="5856675" y="3215958"/>
            <a:ext cx="1764900" cy="457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260" name="Google Shape;260;p69"/>
          <p:cNvSpPr txBox="1">
            <a:spLocks noGrp="1"/>
          </p:cNvSpPr>
          <p:nvPr>
            <p:ph type="subTitle" idx="15"/>
          </p:nvPr>
        </p:nvSpPr>
        <p:spPr>
          <a:xfrm>
            <a:off x="5856675" y="3556017"/>
            <a:ext cx="1764900" cy="6108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cxnSp>
        <p:nvCxnSpPr>
          <p:cNvPr id="261" name="Google Shape;261;p69"/>
          <p:cNvCxnSpPr/>
          <p:nvPr/>
        </p:nvCxnSpPr>
        <p:spPr>
          <a:xfrm>
            <a:off x="2904283" y="4513075"/>
            <a:ext cx="1133100" cy="306300"/>
          </a:xfrm>
          <a:prstGeom prst="straightConnector1">
            <a:avLst/>
          </a:prstGeom>
          <a:noFill/>
          <a:ln w="9525" cap="flat" cmpd="sng">
            <a:solidFill>
              <a:schemeClr val="dk1"/>
            </a:solidFill>
            <a:prstDash val="solid"/>
            <a:round/>
            <a:headEnd type="none" w="sm" len="sm"/>
            <a:tailEnd type="none" w="sm" len="sm"/>
          </a:ln>
        </p:spPr>
      </p:cxnSp>
      <p:cxnSp>
        <p:nvCxnSpPr>
          <p:cNvPr id="262" name="Google Shape;262;p69"/>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sm" len="sm"/>
            <a:tailEnd type="none" w="sm" len="sm"/>
          </a:ln>
        </p:spPr>
      </p:cxnSp>
      <p:cxnSp>
        <p:nvCxnSpPr>
          <p:cNvPr id="263" name="Google Shape;263;p69"/>
          <p:cNvCxnSpPr/>
          <p:nvPr/>
        </p:nvCxnSpPr>
        <p:spPr>
          <a:xfrm>
            <a:off x="259558" y="4408000"/>
            <a:ext cx="1332000" cy="392100"/>
          </a:xfrm>
          <a:prstGeom prst="straightConnector1">
            <a:avLst/>
          </a:prstGeom>
          <a:noFill/>
          <a:ln w="9525" cap="flat" cmpd="sng">
            <a:solidFill>
              <a:schemeClr val="dk1"/>
            </a:solidFill>
            <a:prstDash val="solid"/>
            <a:round/>
            <a:headEnd type="none" w="sm" len="sm"/>
            <a:tailEnd type="none" w="sm" len="sm"/>
          </a:ln>
        </p:spPr>
      </p:cxnSp>
      <p:cxnSp>
        <p:nvCxnSpPr>
          <p:cNvPr id="264" name="Google Shape;264;p69"/>
          <p:cNvCxnSpPr/>
          <p:nvPr/>
        </p:nvCxnSpPr>
        <p:spPr>
          <a:xfrm>
            <a:off x="-6867" y="3993550"/>
            <a:ext cx="273900" cy="407100"/>
          </a:xfrm>
          <a:prstGeom prst="straightConnector1">
            <a:avLst/>
          </a:prstGeom>
          <a:noFill/>
          <a:ln w="9525" cap="flat" cmpd="sng">
            <a:solidFill>
              <a:schemeClr val="dk1"/>
            </a:solidFill>
            <a:prstDash val="solid"/>
            <a:round/>
            <a:headEnd type="none" w="sm" len="sm"/>
            <a:tailEnd type="none" w="sm" len="sm"/>
          </a:ln>
        </p:spPr>
      </p:cxnSp>
      <p:grpSp>
        <p:nvGrpSpPr>
          <p:cNvPr id="265" name="Google Shape;265;p69"/>
          <p:cNvGrpSpPr/>
          <p:nvPr/>
        </p:nvGrpSpPr>
        <p:grpSpPr>
          <a:xfrm flipH="1">
            <a:off x="1278333" y="4513075"/>
            <a:ext cx="581800" cy="582350"/>
            <a:chOff x="8064275" y="887850"/>
            <a:chExt cx="581800" cy="582350"/>
          </a:xfrm>
        </p:grpSpPr>
        <p:sp>
          <p:nvSpPr>
            <p:cNvPr id="266" name="Google Shape;266;p6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6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6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6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6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6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2" name="Google Shape;272;p69"/>
          <p:cNvGrpSpPr/>
          <p:nvPr/>
        </p:nvGrpSpPr>
        <p:grpSpPr>
          <a:xfrm flipH="1">
            <a:off x="2747608" y="4340463"/>
            <a:ext cx="292025" cy="292575"/>
            <a:chOff x="7353050" y="316275"/>
            <a:chExt cx="292025" cy="292575"/>
          </a:xfrm>
        </p:grpSpPr>
        <p:sp>
          <p:nvSpPr>
            <p:cNvPr id="273" name="Google Shape;273;p6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6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6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6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7" name="Google Shape;277;p69"/>
          <p:cNvGrpSpPr/>
          <p:nvPr/>
        </p:nvGrpSpPr>
        <p:grpSpPr>
          <a:xfrm flipH="1">
            <a:off x="171308" y="4315025"/>
            <a:ext cx="175000" cy="175000"/>
            <a:chOff x="8792300" y="321275"/>
            <a:chExt cx="175000" cy="175000"/>
          </a:xfrm>
        </p:grpSpPr>
        <p:sp>
          <p:nvSpPr>
            <p:cNvPr id="278" name="Google Shape;278;p6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6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6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6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2" name="Google Shape;282;p69"/>
          <p:cNvGrpSpPr/>
          <p:nvPr/>
        </p:nvGrpSpPr>
        <p:grpSpPr>
          <a:xfrm>
            <a:off x="3873197" y="4657550"/>
            <a:ext cx="293111" cy="293388"/>
            <a:chOff x="3164039" y="430875"/>
            <a:chExt cx="293111" cy="293388"/>
          </a:xfrm>
        </p:grpSpPr>
        <p:sp>
          <p:nvSpPr>
            <p:cNvPr id="283" name="Google Shape;283;p69"/>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69"/>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69"/>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69"/>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69"/>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69"/>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9" name="Google Shape;289;p69"/>
          <p:cNvGrpSpPr/>
          <p:nvPr/>
        </p:nvGrpSpPr>
        <p:grpSpPr>
          <a:xfrm flipH="1">
            <a:off x="242270" y="4142425"/>
            <a:ext cx="175013" cy="27000"/>
            <a:chOff x="5662375" y="212375"/>
            <a:chExt cx="175013" cy="27000"/>
          </a:xfrm>
        </p:grpSpPr>
        <p:sp>
          <p:nvSpPr>
            <p:cNvPr id="290" name="Google Shape;290;p6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6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6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293" name="Google Shape;293;p69"/>
          <p:cNvCxnSpPr/>
          <p:nvPr/>
        </p:nvCxnSpPr>
        <p:spPr>
          <a:xfrm rot="10800000">
            <a:off x="5995050" y="226600"/>
            <a:ext cx="1504500" cy="224700"/>
          </a:xfrm>
          <a:prstGeom prst="straightConnector1">
            <a:avLst/>
          </a:prstGeom>
          <a:noFill/>
          <a:ln w="9525" cap="flat" cmpd="sng">
            <a:solidFill>
              <a:schemeClr val="dk1"/>
            </a:solidFill>
            <a:prstDash val="solid"/>
            <a:round/>
            <a:headEnd type="none" w="sm" len="sm"/>
            <a:tailEnd type="none" w="sm" len="sm"/>
          </a:ln>
        </p:spPr>
      </p:cxnSp>
      <p:cxnSp>
        <p:nvCxnSpPr>
          <p:cNvPr id="294" name="Google Shape;294;p69"/>
          <p:cNvCxnSpPr/>
          <p:nvPr/>
        </p:nvCxnSpPr>
        <p:spPr>
          <a:xfrm rot="10800000">
            <a:off x="7512925" y="457850"/>
            <a:ext cx="829500" cy="743400"/>
          </a:xfrm>
          <a:prstGeom prst="straightConnector1">
            <a:avLst/>
          </a:prstGeom>
          <a:noFill/>
          <a:ln w="9525" cap="flat" cmpd="sng">
            <a:solidFill>
              <a:schemeClr val="dk1"/>
            </a:solidFill>
            <a:prstDash val="solid"/>
            <a:round/>
            <a:headEnd type="none" w="sm" len="sm"/>
            <a:tailEnd type="none" w="sm" len="sm"/>
          </a:ln>
        </p:spPr>
      </p:cxnSp>
      <p:cxnSp>
        <p:nvCxnSpPr>
          <p:cNvPr id="295" name="Google Shape;295;p69"/>
          <p:cNvCxnSpPr/>
          <p:nvPr/>
        </p:nvCxnSpPr>
        <p:spPr>
          <a:xfrm flipH="1">
            <a:off x="8348975" y="-6625"/>
            <a:ext cx="796500" cy="1188000"/>
          </a:xfrm>
          <a:prstGeom prst="straightConnector1">
            <a:avLst/>
          </a:prstGeom>
          <a:noFill/>
          <a:ln w="9525" cap="flat" cmpd="sng">
            <a:solidFill>
              <a:schemeClr val="dk1"/>
            </a:solidFill>
            <a:prstDash val="solid"/>
            <a:round/>
            <a:headEnd type="none" w="sm" len="sm"/>
            <a:tailEnd type="none" w="sm" len="sm"/>
          </a:ln>
        </p:spPr>
      </p:cxnSp>
      <p:grpSp>
        <p:nvGrpSpPr>
          <p:cNvPr id="296" name="Google Shape;296;p69"/>
          <p:cNvGrpSpPr/>
          <p:nvPr/>
        </p:nvGrpSpPr>
        <p:grpSpPr>
          <a:xfrm>
            <a:off x="8064275" y="1040250"/>
            <a:ext cx="581800" cy="582350"/>
            <a:chOff x="8064275" y="887850"/>
            <a:chExt cx="581800" cy="582350"/>
          </a:xfrm>
        </p:grpSpPr>
        <p:sp>
          <p:nvSpPr>
            <p:cNvPr id="297" name="Google Shape;297;p6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6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6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6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6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6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3" name="Google Shape;303;p69"/>
          <p:cNvGrpSpPr/>
          <p:nvPr/>
        </p:nvGrpSpPr>
        <p:grpSpPr>
          <a:xfrm>
            <a:off x="7353050" y="316275"/>
            <a:ext cx="292025" cy="292575"/>
            <a:chOff x="7353050" y="316275"/>
            <a:chExt cx="292025" cy="292575"/>
          </a:xfrm>
        </p:grpSpPr>
        <p:sp>
          <p:nvSpPr>
            <p:cNvPr id="304" name="Google Shape;304;p6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6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6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6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8" name="Google Shape;308;p69"/>
          <p:cNvGrpSpPr/>
          <p:nvPr/>
        </p:nvGrpSpPr>
        <p:grpSpPr>
          <a:xfrm>
            <a:off x="8792300" y="321275"/>
            <a:ext cx="175000" cy="175000"/>
            <a:chOff x="8792300" y="321275"/>
            <a:chExt cx="175000" cy="175000"/>
          </a:xfrm>
        </p:grpSpPr>
        <p:sp>
          <p:nvSpPr>
            <p:cNvPr id="309" name="Google Shape;309;p6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6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6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6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13" name="Google Shape;313;p69"/>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69"/>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69"/>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69"/>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69"/>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69"/>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19" name="Google Shape;319;p69"/>
          <p:cNvGrpSpPr/>
          <p:nvPr/>
        </p:nvGrpSpPr>
        <p:grpSpPr>
          <a:xfrm>
            <a:off x="8490050" y="170875"/>
            <a:ext cx="175013" cy="27000"/>
            <a:chOff x="5662375" y="212375"/>
            <a:chExt cx="175013" cy="27000"/>
          </a:xfrm>
        </p:grpSpPr>
        <p:sp>
          <p:nvSpPr>
            <p:cNvPr id="320" name="Google Shape;320;p6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6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6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3" name="Google Shape;323;p69"/>
          <p:cNvGrpSpPr/>
          <p:nvPr/>
        </p:nvGrpSpPr>
        <p:grpSpPr>
          <a:xfrm>
            <a:off x="8678350" y="1658000"/>
            <a:ext cx="175013" cy="27000"/>
            <a:chOff x="5662375" y="212375"/>
            <a:chExt cx="175013" cy="27000"/>
          </a:xfrm>
        </p:grpSpPr>
        <p:sp>
          <p:nvSpPr>
            <p:cNvPr id="324" name="Google Shape;324;p6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6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6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7"/>
        <p:cNvGrpSpPr/>
        <p:nvPr/>
      </p:nvGrpSpPr>
      <p:grpSpPr>
        <a:xfrm>
          <a:off x="0" y="0"/>
          <a:ext cx="0" cy="0"/>
          <a:chOff x="0" y="0"/>
          <a:chExt cx="0" cy="0"/>
        </a:xfrm>
      </p:grpSpPr>
      <p:sp>
        <p:nvSpPr>
          <p:cNvPr id="328" name="Google Shape;328;p70"/>
          <p:cNvSpPr txBox="1">
            <a:spLocks noGrp="1"/>
          </p:cNvSpPr>
          <p:nvPr>
            <p:ph type="subTitle" idx="1"/>
          </p:nvPr>
        </p:nvSpPr>
        <p:spPr>
          <a:xfrm>
            <a:off x="2167128" y="3054096"/>
            <a:ext cx="4809600" cy="11340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grpSp>
        <p:nvGrpSpPr>
          <p:cNvPr id="329" name="Google Shape;329;p70"/>
          <p:cNvGrpSpPr/>
          <p:nvPr/>
        </p:nvGrpSpPr>
        <p:grpSpPr>
          <a:xfrm>
            <a:off x="4484494" y="4433000"/>
            <a:ext cx="175013" cy="27000"/>
            <a:chOff x="5662375" y="212375"/>
            <a:chExt cx="175013" cy="27000"/>
          </a:xfrm>
        </p:grpSpPr>
        <p:sp>
          <p:nvSpPr>
            <p:cNvPr id="330" name="Google Shape;330;p7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7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7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33" name="Google Shape;333;p70"/>
          <p:cNvSpPr txBox="1">
            <a:spLocks noGrp="1"/>
          </p:cNvSpPr>
          <p:nvPr>
            <p:ph type="title"/>
          </p:nvPr>
        </p:nvSpPr>
        <p:spPr>
          <a:xfrm>
            <a:off x="2167128" y="2478024"/>
            <a:ext cx="4809600" cy="57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grpSp>
        <p:nvGrpSpPr>
          <p:cNvPr id="334" name="Google Shape;334;p70"/>
          <p:cNvGrpSpPr/>
          <p:nvPr/>
        </p:nvGrpSpPr>
        <p:grpSpPr>
          <a:xfrm>
            <a:off x="432850" y="0"/>
            <a:ext cx="8278300" cy="5165700"/>
            <a:chOff x="432850" y="0"/>
            <a:chExt cx="8278300" cy="5165700"/>
          </a:xfrm>
        </p:grpSpPr>
        <p:cxnSp>
          <p:nvCxnSpPr>
            <p:cNvPr id="335" name="Google Shape;335;p70"/>
            <p:cNvCxnSpPr/>
            <p:nvPr/>
          </p:nvCxnSpPr>
          <p:spPr>
            <a:xfrm rot="10800000">
              <a:off x="8420275" y="2664300"/>
              <a:ext cx="0" cy="2501400"/>
            </a:xfrm>
            <a:prstGeom prst="straightConnector1">
              <a:avLst/>
            </a:prstGeom>
            <a:noFill/>
            <a:ln w="9525" cap="flat" cmpd="sng">
              <a:solidFill>
                <a:schemeClr val="dk1"/>
              </a:solidFill>
              <a:prstDash val="solid"/>
              <a:round/>
              <a:headEnd type="none" w="sm" len="sm"/>
              <a:tailEnd type="none" w="sm" len="sm"/>
            </a:ln>
          </p:spPr>
        </p:cxnSp>
        <p:grpSp>
          <p:nvGrpSpPr>
            <p:cNvPr id="336" name="Google Shape;336;p70"/>
            <p:cNvGrpSpPr/>
            <p:nvPr/>
          </p:nvGrpSpPr>
          <p:grpSpPr>
            <a:xfrm>
              <a:off x="8129350" y="4292175"/>
              <a:ext cx="581800" cy="582350"/>
              <a:chOff x="8064275" y="887850"/>
              <a:chExt cx="581800" cy="582350"/>
            </a:xfrm>
          </p:grpSpPr>
          <p:sp>
            <p:nvSpPr>
              <p:cNvPr id="337" name="Google Shape;337;p7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7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7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7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7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7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3" name="Google Shape;343;p70"/>
            <p:cNvGrpSpPr/>
            <p:nvPr/>
          </p:nvGrpSpPr>
          <p:grpSpPr>
            <a:xfrm>
              <a:off x="8274238" y="3720600"/>
              <a:ext cx="292025" cy="292575"/>
              <a:chOff x="7353050" y="316275"/>
              <a:chExt cx="292025" cy="292575"/>
            </a:xfrm>
          </p:grpSpPr>
          <p:sp>
            <p:nvSpPr>
              <p:cNvPr id="344" name="Google Shape;344;p7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7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7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7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8" name="Google Shape;348;p70"/>
            <p:cNvGrpSpPr/>
            <p:nvPr/>
          </p:nvGrpSpPr>
          <p:grpSpPr>
            <a:xfrm>
              <a:off x="8332763" y="3212475"/>
              <a:ext cx="175000" cy="175000"/>
              <a:chOff x="8792300" y="321275"/>
              <a:chExt cx="175000" cy="175000"/>
            </a:xfrm>
          </p:grpSpPr>
          <p:sp>
            <p:nvSpPr>
              <p:cNvPr id="349" name="Google Shape;349;p7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7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7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7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353" name="Google Shape;353;p70"/>
            <p:cNvCxnSpPr/>
            <p:nvPr/>
          </p:nvCxnSpPr>
          <p:spPr>
            <a:xfrm>
              <a:off x="723725" y="613"/>
              <a:ext cx="0" cy="2501400"/>
            </a:xfrm>
            <a:prstGeom prst="straightConnector1">
              <a:avLst/>
            </a:prstGeom>
            <a:noFill/>
            <a:ln w="9525" cap="flat" cmpd="sng">
              <a:solidFill>
                <a:schemeClr val="dk1"/>
              </a:solidFill>
              <a:prstDash val="solid"/>
              <a:round/>
              <a:headEnd type="none" w="sm" len="sm"/>
              <a:tailEnd type="none" w="sm" len="sm"/>
            </a:ln>
          </p:spPr>
        </p:cxnSp>
        <p:grpSp>
          <p:nvGrpSpPr>
            <p:cNvPr id="354" name="Google Shape;354;p70"/>
            <p:cNvGrpSpPr/>
            <p:nvPr/>
          </p:nvGrpSpPr>
          <p:grpSpPr>
            <a:xfrm rot="10800000">
              <a:off x="432850" y="291788"/>
              <a:ext cx="581800" cy="582350"/>
              <a:chOff x="8064275" y="887850"/>
              <a:chExt cx="581800" cy="582350"/>
            </a:xfrm>
          </p:grpSpPr>
          <p:sp>
            <p:nvSpPr>
              <p:cNvPr id="355" name="Google Shape;355;p7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7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7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7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7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7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1" name="Google Shape;361;p70"/>
            <p:cNvGrpSpPr/>
            <p:nvPr/>
          </p:nvGrpSpPr>
          <p:grpSpPr>
            <a:xfrm rot="10800000">
              <a:off x="577738" y="1153138"/>
              <a:ext cx="292025" cy="292575"/>
              <a:chOff x="7353050" y="316275"/>
              <a:chExt cx="292025" cy="292575"/>
            </a:xfrm>
          </p:grpSpPr>
          <p:sp>
            <p:nvSpPr>
              <p:cNvPr id="362" name="Google Shape;362;p7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7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7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7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6" name="Google Shape;366;p70"/>
            <p:cNvGrpSpPr/>
            <p:nvPr/>
          </p:nvGrpSpPr>
          <p:grpSpPr>
            <a:xfrm rot="10800000">
              <a:off x="636238" y="1778838"/>
              <a:ext cx="175000" cy="175000"/>
              <a:chOff x="8792300" y="321275"/>
              <a:chExt cx="175000" cy="175000"/>
            </a:xfrm>
          </p:grpSpPr>
          <p:sp>
            <p:nvSpPr>
              <p:cNvPr id="367" name="Google Shape;367;p7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7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7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7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1" name="Google Shape;371;p70"/>
            <p:cNvGrpSpPr/>
            <p:nvPr/>
          </p:nvGrpSpPr>
          <p:grpSpPr>
            <a:xfrm>
              <a:off x="432850" y="2003163"/>
              <a:ext cx="175013" cy="27000"/>
              <a:chOff x="5662375" y="212375"/>
              <a:chExt cx="175013" cy="27000"/>
            </a:xfrm>
          </p:grpSpPr>
          <p:sp>
            <p:nvSpPr>
              <p:cNvPr id="372" name="Google Shape;372;p7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7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7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5" name="Google Shape;375;p70"/>
            <p:cNvGrpSpPr/>
            <p:nvPr/>
          </p:nvGrpSpPr>
          <p:grpSpPr>
            <a:xfrm>
              <a:off x="788100" y="208488"/>
              <a:ext cx="175013" cy="27000"/>
              <a:chOff x="5662375" y="212375"/>
              <a:chExt cx="175013" cy="27000"/>
            </a:xfrm>
          </p:grpSpPr>
          <p:sp>
            <p:nvSpPr>
              <p:cNvPr id="376" name="Google Shape;376;p7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7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7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9" name="Google Shape;379;p70"/>
            <p:cNvGrpSpPr/>
            <p:nvPr/>
          </p:nvGrpSpPr>
          <p:grpSpPr>
            <a:xfrm>
              <a:off x="8129350" y="4988725"/>
              <a:ext cx="175013" cy="27000"/>
              <a:chOff x="5662375" y="212375"/>
              <a:chExt cx="175013" cy="27000"/>
            </a:xfrm>
          </p:grpSpPr>
          <p:sp>
            <p:nvSpPr>
              <p:cNvPr id="380" name="Google Shape;380;p7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7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7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3" name="Google Shape;383;p70"/>
            <p:cNvGrpSpPr/>
            <p:nvPr/>
          </p:nvGrpSpPr>
          <p:grpSpPr>
            <a:xfrm>
              <a:off x="8497550" y="3429425"/>
              <a:ext cx="175013" cy="27000"/>
              <a:chOff x="5662375" y="212375"/>
              <a:chExt cx="175013" cy="27000"/>
            </a:xfrm>
          </p:grpSpPr>
          <p:sp>
            <p:nvSpPr>
              <p:cNvPr id="384" name="Google Shape;384;p7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7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7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387" name="Google Shape;387;p70"/>
            <p:cNvCxnSpPr/>
            <p:nvPr/>
          </p:nvCxnSpPr>
          <p:spPr>
            <a:xfrm>
              <a:off x="8407225" y="0"/>
              <a:ext cx="0" cy="2160900"/>
            </a:xfrm>
            <a:prstGeom prst="straightConnector1">
              <a:avLst/>
            </a:prstGeom>
            <a:noFill/>
            <a:ln w="9525" cap="flat" cmpd="sng">
              <a:solidFill>
                <a:schemeClr val="dk1"/>
              </a:solidFill>
              <a:prstDash val="solid"/>
              <a:round/>
              <a:headEnd type="none" w="sm" len="sm"/>
              <a:tailEnd type="none" w="sm" len="sm"/>
            </a:ln>
          </p:spPr>
        </p:cxnSp>
        <p:cxnSp>
          <p:nvCxnSpPr>
            <p:cNvPr id="388" name="Google Shape;388;p70"/>
            <p:cNvCxnSpPr/>
            <p:nvPr/>
          </p:nvCxnSpPr>
          <p:spPr>
            <a:xfrm>
              <a:off x="718025" y="2985634"/>
              <a:ext cx="0" cy="2160900"/>
            </a:xfrm>
            <a:prstGeom prst="straightConnector1">
              <a:avLst/>
            </a:prstGeom>
            <a:noFill/>
            <a:ln w="9525" cap="flat" cmpd="sng">
              <a:solidFill>
                <a:schemeClr val="dk1"/>
              </a:solidFill>
              <a:prstDash val="solid"/>
              <a:round/>
              <a:headEnd type="none" w="sm" len="sm"/>
              <a:tailEnd type="none" w="sm" len="sm"/>
            </a:ln>
          </p:spPr>
        </p:cxnSp>
        <p:sp>
          <p:nvSpPr>
            <p:cNvPr id="389" name="Google Shape;389;p70"/>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70"/>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70"/>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70"/>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our columns of text">
  <p:cSld name="CUSTOM_2">
    <p:spTree>
      <p:nvGrpSpPr>
        <p:cNvPr id="1" name="Shape 393"/>
        <p:cNvGrpSpPr/>
        <p:nvPr/>
      </p:nvGrpSpPr>
      <p:grpSpPr>
        <a:xfrm>
          <a:off x="0" y="0"/>
          <a:ext cx="0" cy="0"/>
          <a:chOff x="0" y="0"/>
          <a:chExt cx="0" cy="0"/>
        </a:xfrm>
      </p:grpSpPr>
      <p:sp>
        <p:nvSpPr>
          <p:cNvPr id="394" name="Google Shape;394;p71"/>
          <p:cNvSpPr txBox="1">
            <a:spLocks noGrp="1"/>
          </p:cNvSpPr>
          <p:nvPr>
            <p:ph type="title"/>
          </p:nvPr>
        </p:nvSpPr>
        <p:spPr>
          <a:xfrm>
            <a:off x="1568775" y="442350"/>
            <a:ext cx="6006300" cy="595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395" name="Google Shape;395;p71"/>
          <p:cNvSpPr txBox="1">
            <a:spLocks noGrp="1"/>
          </p:cNvSpPr>
          <p:nvPr>
            <p:ph type="subTitle" idx="1"/>
          </p:nvPr>
        </p:nvSpPr>
        <p:spPr>
          <a:xfrm>
            <a:off x="1709928" y="1545336"/>
            <a:ext cx="1945200" cy="375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396" name="Google Shape;396;p71"/>
          <p:cNvSpPr txBox="1">
            <a:spLocks noGrp="1"/>
          </p:cNvSpPr>
          <p:nvPr>
            <p:ph type="subTitle" idx="2"/>
          </p:nvPr>
        </p:nvSpPr>
        <p:spPr>
          <a:xfrm>
            <a:off x="1709928" y="1938528"/>
            <a:ext cx="1945200" cy="759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397" name="Google Shape;397;p71"/>
          <p:cNvSpPr txBox="1">
            <a:spLocks noGrp="1"/>
          </p:cNvSpPr>
          <p:nvPr>
            <p:ph type="subTitle" idx="3"/>
          </p:nvPr>
        </p:nvSpPr>
        <p:spPr>
          <a:xfrm>
            <a:off x="5468112" y="1545336"/>
            <a:ext cx="1947600" cy="375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398" name="Google Shape;398;p71"/>
          <p:cNvSpPr txBox="1">
            <a:spLocks noGrp="1"/>
          </p:cNvSpPr>
          <p:nvPr>
            <p:ph type="subTitle" idx="4"/>
          </p:nvPr>
        </p:nvSpPr>
        <p:spPr>
          <a:xfrm>
            <a:off x="5468112" y="1938528"/>
            <a:ext cx="1947600" cy="759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399" name="Google Shape;399;p71"/>
          <p:cNvSpPr txBox="1">
            <a:spLocks noGrp="1"/>
          </p:cNvSpPr>
          <p:nvPr>
            <p:ph type="subTitle" idx="5"/>
          </p:nvPr>
        </p:nvSpPr>
        <p:spPr>
          <a:xfrm>
            <a:off x="2825496" y="3200400"/>
            <a:ext cx="1945200" cy="375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400" name="Google Shape;400;p71"/>
          <p:cNvSpPr txBox="1">
            <a:spLocks noGrp="1"/>
          </p:cNvSpPr>
          <p:nvPr>
            <p:ph type="subTitle" idx="6"/>
          </p:nvPr>
        </p:nvSpPr>
        <p:spPr>
          <a:xfrm>
            <a:off x="2825496" y="3593592"/>
            <a:ext cx="1945200" cy="759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401" name="Google Shape;401;p71"/>
          <p:cNvSpPr txBox="1">
            <a:spLocks noGrp="1"/>
          </p:cNvSpPr>
          <p:nvPr>
            <p:ph type="subTitle" idx="7"/>
          </p:nvPr>
        </p:nvSpPr>
        <p:spPr>
          <a:xfrm>
            <a:off x="6464808" y="3200400"/>
            <a:ext cx="1993500" cy="375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402" name="Google Shape;402;p71"/>
          <p:cNvSpPr txBox="1">
            <a:spLocks noGrp="1"/>
          </p:cNvSpPr>
          <p:nvPr>
            <p:ph type="subTitle" idx="8"/>
          </p:nvPr>
        </p:nvSpPr>
        <p:spPr>
          <a:xfrm>
            <a:off x="6464808" y="3593592"/>
            <a:ext cx="1993500" cy="759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9pPr>
          </a:lstStyle>
          <a:p>
            <a:endParaRPr/>
          </a:p>
        </p:txBody>
      </p:sp>
      <p:cxnSp>
        <p:nvCxnSpPr>
          <p:cNvPr id="403" name="Google Shape;403;p71"/>
          <p:cNvCxnSpPr/>
          <p:nvPr/>
        </p:nvCxnSpPr>
        <p:spPr>
          <a:xfrm rot="10800000">
            <a:off x="8109000" y="501275"/>
            <a:ext cx="737700" cy="737700"/>
          </a:xfrm>
          <a:prstGeom prst="straightConnector1">
            <a:avLst/>
          </a:prstGeom>
          <a:noFill/>
          <a:ln w="9525" cap="flat" cmpd="sng">
            <a:solidFill>
              <a:schemeClr val="dk1"/>
            </a:solidFill>
            <a:prstDash val="solid"/>
            <a:round/>
            <a:headEnd type="none" w="sm" len="sm"/>
            <a:tailEnd type="none" w="sm" len="sm"/>
          </a:ln>
        </p:spPr>
      </p:cxnSp>
      <p:cxnSp>
        <p:nvCxnSpPr>
          <p:cNvPr id="404" name="Google Shape;404;p71"/>
          <p:cNvCxnSpPr/>
          <p:nvPr/>
        </p:nvCxnSpPr>
        <p:spPr>
          <a:xfrm>
            <a:off x="582475" y="282188"/>
            <a:ext cx="1212900" cy="422700"/>
          </a:xfrm>
          <a:prstGeom prst="straightConnector1">
            <a:avLst/>
          </a:prstGeom>
          <a:noFill/>
          <a:ln w="9525" cap="flat" cmpd="sng">
            <a:solidFill>
              <a:schemeClr val="dk1"/>
            </a:solidFill>
            <a:prstDash val="solid"/>
            <a:round/>
            <a:headEnd type="none" w="sm" len="sm"/>
            <a:tailEnd type="none" w="sm" len="sm"/>
          </a:ln>
        </p:spPr>
      </p:cxnSp>
      <p:cxnSp>
        <p:nvCxnSpPr>
          <p:cNvPr id="405" name="Google Shape;405;p71"/>
          <p:cNvCxnSpPr/>
          <p:nvPr/>
        </p:nvCxnSpPr>
        <p:spPr>
          <a:xfrm rot="10800000" flipH="1">
            <a:off x="0" y="274188"/>
            <a:ext cx="582600" cy="654300"/>
          </a:xfrm>
          <a:prstGeom prst="straightConnector1">
            <a:avLst/>
          </a:prstGeom>
          <a:noFill/>
          <a:ln w="9525" cap="flat" cmpd="sng">
            <a:solidFill>
              <a:schemeClr val="dk1"/>
            </a:solidFill>
            <a:prstDash val="solid"/>
            <a:round/>
            <a:headEnd type="none" w="sm" len="sm"/>
            <a:tailEnd type="none" w="sm" len="sm"/>
          </a:ln>
        </p:spPr>
      </p:cxnSp>
      <p:grpSp>
        <p:nvGrpSpPr>
          <p:cNvPr id="406" name="Google Shape;406;p71"/>
          <p:cNvGrpSpPr/>
          <p:nvPr/>
        </p:nvGrpSpPr>
        <p:grpSpPr>
          <a:xfrm flipH="1">
            <a:off x="423750" y="125363"/>
            <a:ext cx="292025" cy="292575"/>
            <a:chOff x="7353050" y="316275"/>
            <a:chExt cx="292025" cy="292575"/>
          </a:xfrm>
        </p:grpSpPr>
        <p:sp>
          <p:nvSpPr>
            <p:cNvPr id="407" name="Google Shape;407;p7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7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7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7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1" name="Google Shape;411;p71"/>
          <p:cNvGrpSpPr/>
          <p:nvPr/>
        </p:nvGrpSpPr>
        <p:grpSpPr>
          <a:xfrm>
            <a:off x="1638739" y="558163"/>
            <a:ext cx="293111" cy="293388"/>
            <a:chOff x="3164039" y="430875"/>
            <a:chExt cx="293111" cy="293388"/>
          </a:xfrm>
        </p:grpSpPr>
        <p:sp>
          <p:nvSpPr>
            <p:cNvPr id="412" name="Google Shape;412;p7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7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7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7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7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7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8" name="Google Shape;418;p71"/>
          <p:cNvGrpSpPr/>
          <p:nvPr/>
        </p:nvGrpSpPr>
        <p:grpSpPr>
          <a:xfrm>
            <a:off x="1591750" y="362600"/>
            <a:ext cx="175013" cy="27000"/>
            <a:chOff x="5662375" y="212375"/>
            <a:chExt cx="175013" cy="27000"/>
          </a:xfrm>
        </p:grpSpPr>
        <p:sp>
          <p:nvSpPr>
            <p:cNvPr id="419" name="Google Shape;419;p7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7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7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422" name="Google Shape;422;p71"/>
          <p:cNvCxnSpPr/>
          <p:nvPr/>
        </p:nvCxnSpPr>
        <p:spPr>
          <a:xfrm flipH="1">
            <a:off x="8151325" y="6875"/>
            <a:ext cx="1002600" cy="494400"/>
          </a:xfrm>
          <a:prstGeom prst="straightConnector1">
            <a:avLst/>
          </a:prstGeom>
          <a:noFill/>
          <a:ln w="9525" cap="flat" cmpd="sng">
            <a:solidFill>
              <a:schemeClr val="dk1"/>
            </a:solidFill>
            <a:prstDash val="solid"/>
            <a:round/>
            <a:headEnd type="none" w="sm" len="sm"/>
            <a:tailEnd type="none" w="sm" len="sm"/>
          </a:ln>
        </p:spPr>
      </p:cxnSp>
      <p:grpSp>
        <p:nvGrpSpPr>
          <p:cNvPr id="423" name="Google Shape;423;p71"/>
          <p:cNvGrpSpPr/>
          <p:nvPr/>
        </p:nvGrpSpPr>
        <p:grpSpPr>
          <a:xfrm>
            <a:off x="7823875" y="202375"/>
            <a:ext cx="581800" cy="582350"/>
            <a:chOff x="8064275" y="887850"/>
            <a:chExt cx="581800" cy="582350"/>
          </a:xfrm>
        </p:grpSpPr>
        <p:sp>
          <p:nvSpPr>
            <p:cNvPr id="424" name="Google Shape;424;p7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7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7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7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7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7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0" name="Google Shape;430;p71"/>
          <p:cNvGrpSpPr/>
          <p:nvPr/>
        </p:nvGrpSpPr>
        <p:grpSpPr>
          <a:xfrm flipH="1">
            <a:off x="8698650" y="1117488"/>
            <a:ext cx="292025" cy="292575"/>
            <a:chOff x="7353050" y="316275"/>
            <a:chExt cx="292025" cy="292575"/>
          </a:xfrm>
        </p:grpSpPr>
        <p:sp>
          <p:nvSpPr>
            <p:cNvPr id="431" name="Google Shape;431;p7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7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7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7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5" name="Google Shape;435;p71"/>
          <p:cNvGrpSpPr/>
          <p:nvPr/>
        </p:nvGrpSpPr>
        <p:grpSpPr>
          <a:xfrm>
            <a:off x="8678350" y="1581800"/>
            <a:ext cx="175013" cy="27000"/>
            <a:chOff x="5662375" y="212375"/>
            <a:chExt cx="175013" cy="27000"/>
          </a:xfrm>
        </p:grpSpPr>
        <p:sp>
          <p:nvSpPr>
            <p:cNvPr id="436" name="Google Shape;436;p7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7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7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62"/>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4.gif"/></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25.xml"/><Relationship Id="rId1" Type="http://schemas.openxmlformats.org/officeDocument/2006/relationships/slideLayout" Target="../slideLayouts/slideLayout11.xml"/><Relationship Id="rId5" Type="http://schemas.openxmlformats.org/officeDocument/2006/relationships/image" Target="../media/image43.gif"/><Relationship Id="rId4" Type="http://schemas.openxmlformats.org/officeDocument/2006/relationships/image" Target="../media/image42.gi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11.xml"/><Relationship Id="rId5" Type="http://schemas.openxmlformats.org/officeDocument/2006/relationships/image" Target="../media/image48.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11.xml"/><Relationship Id="rId5" Type="http://schemas.openxmlformats.org/officeDocument/2006/relationships/image" Target="../media/image54.pn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11.xml"/><Relationship Id="rId5" Type="http://schemas.openxmlformats.org/officeDocument/2006/relationships/image" Target="../media/image59.pn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11.xml"/><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4.gif"/></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8" Type="http://schemas.openxmlformats.org/officeDocument/2006/relationships/hyperlink" Target="https://github.com/thinhlh/cloud-architecture-sample" TargetMode="External"/><Relationship Id="rId3" Type="http://schemas.openxmlformats.org/officeDocument/2006/relationships/hyperlink" Target="https://docs.aws.amazon.com/wellarchitected/latest/framework/welcome.html" TargetMode="External"/><Relationship Id="rId7" Type="http://schemas.openxmlformats.org/officeDocument/2006/relationships/hyperlink" Target="https://firebase.google.com/" TargetMode="External"/><Relationship Id="rId2" Type="http://schemas.openxmlformats.org/officeDocument/2006/relationships/notesSlide" Target="../notesSlides/notesSlide62.xml"/><Relationship Id="rId1" Type="http://schemas.openxmlformats.org/officeDocument/2006/relationships/slideLayout" Target="../slideLayouts/slideLayout4.xml"/><Relationship Id="rId6" Type="http://schemas.openxmlformats.org/officeDocument/2006/relationships/hyperlink" Target="https://cloud.google.com/" TargetMode="External"/><Relationship Id="rId5" Type="http://schemas.openxmlformats.org/officeDocument/2006/relationships/hyperlink" Target="https://aws.amazon.com/whitepapers/?whitepapers-main.sort-by=item.additionalFields.sortDate&amp;whitepapers-main.sort-order=desc&amp;awsf.whitepapers-content-type=content-type%23whitepaper&amp;awsf.whitepapers-tech-category=*all&amp;awsf.whitepapers-industries=*all&amp;awsf.whitepapers-business-category=*all&amp;awsf.whitepapers-global-methodology=*all" TargetMode="External"/><Relationship Id="rId4" Type="http://schemas.openxmlformats.org/officeDocument/2006/relationships/hyperlink" Target="https://docs.aws.amazon.com/whitepapers/latest/web-application-hosting-best-practices/welcome.html"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6.gif"/><Relationship Id="rId7" Type="http://schemas.openxmlformats.org/officeDocument/2006/relationships/image" Target="../media/image10.gi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9.gif"/><Relationship Id="rId5" Type="http://schemas.openxmlformats.org/officeDocument/2006/relationships/image" Target="../media/image8.gif"/><Relationship Id="rId4" Type="http://schemas.openxmlformats.org/officeDocument/2006/relationships/image" Target="../media/image7.gi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grpSp>
        <p:nvGrpSpPr>
          <p:cNvPr id="1056" name="Google Shape;1056;p1"/>
          <p:cNvGrpSpPr/>
          <p:nvPr/>
        </p:nvGrpSpPr>
        <p:grpSpPr>
          <a:xfrm>
            <a:off x="100364" y="554996"/>
            <a:ext cx="5343540" cy="4183680"/>
            <a:chOff x="469775" y="238125"/>
            <a:chExt cx="6679425" cy="5229600"/>
          </a:xfrm>
        </p:grpSpPr>
        <p:sp>
          <p:nvSpPr>
            <p:cNvPr id="1057" name="Google Shape;1057;p1"/>
            <p:cNvSpPr/>
            <p:nvPr/>
          </p:nvSpPr>
          <p:spPr>
            <a:xfrm>
              <a:off x="830950" y="238200"/>
              <a:ext cx="6001825" cy="5109175"/>
            </a:xfrm>
            <a:custGeom>
              <a:avLst/>
              <a:gdLst/>
              <a:ahLst/>
              <a:cxnLst/>
              <a:rect l="l" t="t" r="r" b="b"/>
              <a:pathLst>
                <a:path w="240073" h="204367" extrusionOk="0">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p1"/>
            <p:cNvSpPr/>
            <p:nvPr/>
          </p:nvSpPr>
          <p:spPr>
            <a:xfrm>
              <a:off x="1009000" y="238125"/>
              <a:ext cx="5764775" cy="5102425"/>
            </a:xfrm>
            <a:custGeom>
              <a:avLst/>
              <a:gdLst/>
              <a:ahLst/>
              <a:cxnLst/>
              <a:rect l="l" t="t" r="r" b="b"/>
              <a:pathLst>
                <a:path w="230591" h="204097" extrusionOk="0">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1"/>
            <p:cNvSpPr/>
            <p:nvPr/>
          </p:nvSpPr>
          <p:spPr>
            <a:xfrm>
              <a:off x="6155150" y="3211050"/>
              <a:ext cx="888225" cy="2247525"/>
            </a:xfrm>
            <a:custGeom>
              <a:avLst/>
              <a:gdLst/>
              <a:ahLst/>
              <a:cxnLst/>
              <a:rect l="l" t="t" r="r" b="b"/>
              <a:pathLst>
                <a:path w="35529" h="89901" extrusionOk="0">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1"/>
            <p:cNvSpPr/>
            <p:nvPr/>
          </p:nvSpPr>
          <p:spPr>
            <a:xfrm>
              <a:off x="2992975" y="2455100"/>
              <a:ext cx="2658575" cy="3012625"/>
            </a:xfrm>
            <a:custGeom>
              <a:avLst/>
              <a:gdLst/>
              <a:ahLst/>
              <a:cxnLst/>
              <a:rect l="l" t="t" r="r" b="b"/>
              <a:pathLst>
                <a:path w="106343" h="120505" extrusionOk="0">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p1"/>
            <p:cNvSpPr/>
            <p:nvPr/>
          </p:nvSpPr>
          <p:spPr>
            <a:xfrm>
              <a:off x="2992975" y="2709450"/>
              <a:ext cx="2434725" cy="2758275"/>
            </a:xfrm>
            <a:custGeom>
              <a:avLst/>
              <a:gdLst/>
              <a:ahLst/>
              <a:cxnLst/>
              <a:rect l="l" t="t" r="r" b="b"/>
              <a:pathLst>
                <a:path w="97389" h="110331" extrusionOk="0">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1"/>
            <p:cNvSpPr/>
            <p:nvPr/>
          </p:nvSpPr>
          <p:spPr>
            <a:xfrm>
              <a:off x="5418525" y="2464250"/>
              <a:ext cx="224875" cy="2994325"/>
            </a:xfrm>
            <a:custGeom>
              <a:avLst/>
              <a:gdLst/>
              <a:ahLst/>
              <a:cxnLst/>
              <a:rect l="l" t="t" r="r" b="b"/>
              <a:pathLst>
                <a:path w="8995" h="119773" extrusionOk="0">
                  <a:moveTo>
                    <a:pt x="8995" y="1"/>
                  </a:moveTo>
                  <a:lnTo>
                    <a:pt x="1" y="10134"/>
                  </a:lnTo>
                  <a:lnTo>
                    <a:pt x="1" y="119772"/>
                  </a:lnTo>
                  <a:lnTo>
                    <a:pt x="8995" y="119772"/>
                  </a:lnTo>
                  <a:lnTo>
                    <a:pt x="899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1"/>
            <p:cNvSpPr/>
            <p:nvPr/>
          </p:nvSpPr>
          <p:spPr>
            <a:xfrm>
              <a:off x="5533500" y="4907100"/>
              <a:ext cx="109900" cy="551475"/>
            </a:xfrm>
            <a:custGeom>
              <a:avLst/>
              <a:gdLst/>
              <a:ahLst/>
              <a:cxnLst/>
              <a:rect l="l" t="t" r="r" b="b"/>
              <a:pathLst>
                <a:path w="4396" h="22059" extrusionOk="0">
                  <a:moveTo>
                    <a:pt x="0" y="1"/>
                  </a:moveTo>
                  <a:lnTo>
                    <a:pt x="0"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1"/>
            <p:cNvSpPr/>
            <p:nvPr/>
          </p:nvSpPr>
          <p:spPr>
            <a:xfrm>
              <a:off x="5525350" y="4898950"/>
              <a:ext cx="126200" cy="568775"/>
            </a:xfrm>
            <a:custGeom>
              <a:avLst/>
              <a:gdLst/>
              <a:ahLst/>
              <a:cxnLst/>
              <a:rect l="l" t="t" r="r" b="b"/>
              <a:pathLst>
                <a:path w="5048" h="22751" extrusionOk="0">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1"/>
            <p:cNvSpPr/>
            <p:nvPr/>
          </p:nvSpPr>
          <p:spPr>
            <a:xfrm>
              <a:off x="5643375" y="4524550"/>
              <a:ext cx="474150" cy="934025"/>
            </a:xfrm>
            <a:custGeom>
              <a:avLst/>
              <a:gdLst/>
              <a:ahLst/>
              <a:cxnLst/>
              <a:rect l="l" t="t" r="r" b="b"/>
              <a:pathLst>
                <a:path w="18966" h="37361" extrusionOk="0">
                  <a:moveTo>
                    <a:pt x="18965" y="0"/>
                  </a:moveTo>
                  <a:lnTo>
                    <a:pt x="1" y="15303"/>
                  </a:lnTo>
                  <a:lnTo>
                    <a:pt x="1" y="37360"/>
                  </a:lnTo>
                  <a:lnTo>
                    <a:pt x="18965" y="37360"/>
                  </a:lnTo>
                  <a:lnTo>
                    <a:pt x="1896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1"/>
            <p:cNvSpPr/>
            <p:nvPr/>
          </p:nvSpPr>
          <p:spPr>
            <a:xfrm>
              <a:off x="5634225" y="4516325"/>
              <a:ext cx="491450" cy="951400"/>
            </a:xfrm>
            <a:custGeom>
              <a:avLst/>
              <a:gdLst/>
              <a:ahLst/>
              <a:cxnLst/>
              <a:rect l="l" t="t" r="r" b="b"/>
              <a:pathLst>
                <a:path w="19658" h="38056" extrusionOk="0">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1"/>
            <p:cNvSpPr/>
            <p:nvPr/>
          </p:nvSpPr>
          <p:spPr>
            <a:xfrm>
              <a:off x="1820900" y="4907100"/>
              <a:ext cx="109900" cy="551475"/>
            </a:xfrm>
            <a:custGeom>
              <a:avLst/>
              <a:gdLst/>
              <a:ahLst/>
              <a:cxnLst/>
              <a:rect l="l" t="t" r="r" b="b"/>
              <a:pathLst>
                <a:path w="4396" h="22059" extrusionOk="0">
                  <a:moveTo>
                    <a:pt x="1" y="1"/>
                  </a:moveTo>
                  <a:lnTo>
                    <a:pt x="1"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1"/>
            <p:cNvSpPr/>
            <p:nvPr/>
          </p:nvSpPr>
          <p:spPr>
            <a:xfrm>
              <a:off x="1812775" y="4898950"/>
              <a:ext cx="126175" cy="568775"/>
            </a:xfrm>
            <a:custGeom>
              <a:avLst/>
              <a:gdLst/>
              <a:ahLst/>
              <a:cxnLst/>
              <a:rect l="l" t="t" r="r" b="b"/>
              <a:pathLst>
                <a:path w="5047" h="22751" extrusionOk="0">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1"/>
            <p:cNvSpPr/>
            <p:nvPr/>
          </p:nvSpPr>
          <p:spPr>
            <a:xfrm>
              <a:off x="1930800" y="4524550"/>
              <a:ext cx="474125" cy="934025"/>
            </a:xfrm>
            <a:custGeom>
              <a:avLst/>
              <a:gdLst/>
              <a:ahLst/>
              <a:cxnLst/>
              <a:rect l="l" t="t" r="r" b="b"/>
              <a:pathLst>
                <a:path w="18965" h="37361" extrusionOk="0">
                  <a:moveTo>
                    <a:pt x="18965" y="0"/>
                  </a:moveTo>
                  <a:lnTo>
                    <a:pt x="0" y="15303"/>
                  </a:lnTo>
                  <a:lnTo>
                    <a:pt x="0" y="37360"/>
                  </a:lnTo>
                  <a:lnTo>
                    <a:pt x="18965" y="37360"/>
                  </a:lnTo>
                  <a:lnTo>
                    <a:pt x="1896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1"/>
            <p:cNvSpPr/>
            <p:nvPr/>
          </p:nvSpPr>
          <p:spPr>
            <a:xfrm>
              <a:off x="1921625" y="4516325"/>
              <a:ext cx="491450" cy="951400"/>
            </a:xfrm>
            <a:custGeom>
              <a:avLst/>
              <a:gdLst/>
              <a:ahLst/>
              <a:cxnLst/>
              <a:rect l="l" t="t" r="r" b="b"/>
              <a:pathLst>
                <a:path w="19658" h="38056" extrusionOk="0">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1"/>
            <p:cNvSpPr/>
            <p:nvPr/>
          </p:nvSpPr>
          <p:spPr>
            <a:xfrm>
              <a:off x="1398675" y="4437050"/>
              <a:ext cx="5067825" cy="567750"/>
            </a:xfrm>
            <a:custGeom>
              <a:avLst/>
              <a:gdLst/>
              <a:ahLst/>
              <a:cxnLst/>
              <a:rect l="l" t="t" r="r" b="b"/>
              <a:pathLst>
                <a:path w="202713" h="22710" extrusionOk="0">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1"/>
            <p:cNvSpPr/>
            <p:nvPr/>
          </p:nvSpPr>
          <p:spPr>
            <a:xfrm>
              <a:off x="1390525" y="4428500"/>
              <a:ext cx="5084125" cy="584450"/>
            </a:xfrm>
            <a:custGeom>
              <a:avLst/>
              <a:gdLst/>
              <a:ahLst/>
              <a:cxnLst/>
              <a:rect l="l" t="t" r="r" b="b"/>
              <a:pathLst>
                <a:path w="203365" h="23378" extrusionOk="0">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1"/>
            <p:cNvSpPr/>
            <p:nvPr/>
          </p:nvSpPr>
          <p:spPr>
            <a:xfrm>
              <a:off x="1400700" y="4437050"/>
              <a:ext cx="5065800" cy="531125"/>
            </a:xfrm>
            <a:custGeom>
              <a:avLst/>
              <a:gdLst/>
              <a:ahLst/>
              <a:cxnLst/>
              <a:rect l="l" t="t" r="r" b="b"/>
              <a:pathLst>
                <a:path w="202632" h="21245" extrusionOk="0">
                  <a:moveTo>
                    <a:pt x="44157" y="0"/>
                  </a:moveTo>
                  <a:lnTo>
                    <a:pt x="1" y="21244"/>
                  </a:lnTo>
                  <a:lnTo>
                    <a:pt x="174958" y="21244"/>
                  </a:lnTo>
                  <a:lnTo>
                    <a:pt x="202632"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1"/>
            <p:cNvSpPr/>
            <p:nvPr/>
          </p:nvSpPr>
          <p:spPr>
            <a:xfrm>
              <a:off x="1391550" y="4427900"/>
              <a:ext cx="5084100" cy="549425"/>
            </a:xfrm>
            <a:custGeom>
              <a:avLst/>
              <a:gdLst/>
              <a:ahLst/>
              <a:cxnLst/>
              <a:rect l="l" t="t" r="r" b="b"/>
              <a:pathLst>
                <a:path w="203364" h="21977" extrusionOk="0">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p1"/>
            <p:cNvSpPr/>
            <p:nvPr/>
          </p:nvSpPr>
          <p:spPr>
            <a:xfrm>
              <a:off x="5056325" y="4664950"/>
              <a:ext cx="755975" cy="213700"/>
            </a:xfrm>
            <a:custGeom>
              <a:avLst/>
              <a:gdLst/>
              <a:ahLst/>
              <a:cxnLst/>
              <a:rect l="l" t="t" r="r" b="b"/>
              <a:pathLst>
                <a:path w="30239" h="8548" extrusionOk="0">
                  <a:moveTo>
                    <a:pt x="10704" y="1"/>
                  </a:moveTo>
                  <a:lnTo>
                    <a:pt x="0" y="8547"/>
                  </a:lnTo>
                  <a:lnTo>
                    <a:pt x="18558" y="8547"/>
                  </a:lnTo>
                  <a:lnTo>
                    <a:pt x="3023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1"/>
            <p:cNvSpPr/>
            <p:nvPr/>
          </p:nvSpPr>
          <p:spPr>
            <a:xfrm>
              <a:off x="5047175" y="4656825"/>
              <a:ext cx="774275" cy="230975"/>
            </a:xfrm>
            <a:custGeom>
              <a:avLst/>
              <a:gdLst/>
              <a:ahLst/>
              <a:cxnLst/>
              <a:rect l="l" t="t" r="r" b="b"/>
              <a:pathLst>
                <a:path w="30971" h="9239" extrusionOk="0">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1"/>
            <p:cNvSpPr/>
            <p:nvPr/>
          </p:nvSpPr>
          <p:spPr>
            <a:xfrm>
              <a:off x="5774625" y="4437050"/>
              <a:ext cx="691875" cy="567750"/>
            </a:xfrm>
            <a:custGeom>
              <a:avLst/>
              <a:gdLst/>
              <a:ahLst/>
              <a:cxnLst/>
              <a:rect l="l" t="t" r="r" b="b"/>
              <a:pathLst>
                <a:path w="27675" h="22710" extrusionOk="0">
                  <a:moveTo>
                    <a:pt x="27675" y="0"/>
                  </a:moveTo>
                  <a:lnTo>
                    <a:pt x="1" y="21244"/>
                  </a:lnTo>
                  <a:lnTo>
                    <a:pt x="1" y="22709"/>
                  </a:lnTo>
                  <a:lnTo>
                    <a:pt x="27675" y="1425"/>
                  </a:lnTo>
                  <a:lnTo>
                    <a:pt x="2767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p1"/>
            <p:cNvSpPr/>
            <p:nvPr/>
          </p:nvSpPr>
          <p:spPr>
            <a:xfrm>
              <a:off x="5766475" y="4428250"/>
              <a:ext cx="708175" cy="584775"/>
            </a:xfrm>
            <a:custGeom>
              <a:avLst/>
              <a:gdLst/>
              <a:ahLst/>
              <a:cxnLst/>
              <a:rect l="l" t="t" r="r" b="b"/>
              <a:pathLst>
                <a:path w="28327" h="23391" extrusionOk="0">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p1"/>
            <p:cNvSpPr/>
            <p:nvPr/>
          </p:nvSpPr>
          <p:spPr>
            <a:xfrm>
              <a:off x="5189600" y="4452300"/>
              <a:ext cx="914700" cy="283675"/>
            </a:xfrm>
            <a:custGeom>
              <a:avLst/>
              <a:gdLst/>
              <a:ahLst/>
              <a:cxnLst/>
              <a:rect l="l" t="t" r="r" b="b"/>
              <a:pathLst>
                <a:path w="36588" h="11347" extrusionOk="0">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1"/>
            <p:cNvSpPr/>
            <p:nvPr/>
          </p:nvSpPr>
          <p:spPr>
            <a:xfrm>
              <a:off x="5292375" y="4676900"/>
              <a:ext cx="262500" cy="176300"/>
            </a:xfrm>
            <a:custGeom>
              <a:avLst/>
              <a:gdLst/>
              <a:ahLst/>
              <a:cxnLst/>
              <a:rect l="l" t="t" r="r" b="b"/>
              <a:pathLst>
                <a:path w="10500" h="7052" extrusionOk="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1"/>
            <p:cNvSpPr/>
            <p:nvPr/>
          </p:nvSpPr>
          <p:spPr>
            <a:xfrm>
              <a:off x="5442950" y="4707275"/>
              <a:ext cx="72250" cy="119475"/>
            </a:xfrm>
            <a:custGeom>
              <a:avLst/>
              <a:gdLst/>
              <a:ahLst/>
              <a:cxnLst/>
              <a:rect l="l" t="t" r="r" b="b"/>
              <a:pathLst>
                <a:path w="2890" h="4779" extrusionOk="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1"/>
            <p:cNvSpPr/>
            <p:nvPr/>
          </p:nvSpPr>
          <p:spPr>
            <a:xfrm>
              <a:off x="3283975" y="4592725"/>
              <a:ext cx="2022650" cy="316425"/>
            </a:xfrm>
            <a:custGeom>
              <a:avLst/>
              <a:gdLst/>
              <a:ahLst/>
              <a:cxnLst/>
              <a:rect l="l" t="t" r="r" b="b"/>
              <a:pathLst>
                <a:path w="80906" h="12657" extrusionOk="0">
                  <a:moveTo>
                    <a:pt x="15831" y="0"/>
                  </a:moveTo>
                  <a:lnTo>
                    <a:pt x="0" y="12657"/>
                  </a:lnTo>
                  <a:lnTo>
                    <a:pt x="65075" y="12657"/>
                  </a:lnTo>
                  <a:lnTo>
                    <a:pt x="8090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1"/>
            <p:cNvSpPr/>
            <p:nvPr/>
          </p:nvSpPr>
          <p:spPr>
            <a:xfrm>
              <a:off x="3274800" y="4584575"/>
              <a:ext cx="2041000" cy="332725"/>
            </a:xfrm>
            <a:custGeom>
              <a:avLst/>
              <a:gdLst/>
              <a:ahLst/>
              <a:cxnLst/>
              <a:rect l="l" t="t" r="r" b="b"/>
              <a:pathLst>
                <a:path w="81640" h="13309" extrusionOk="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1"/>
            <p:cNvSpPr/>
            <p:nvPr/>
          </p:nvSpPr>
          <p:spPr>
            <a:xfrm>
              <a:off x="4902700" y="4584475"/>
              <a:ext cx="413100" cy="352825"/>
            </a:xfrm>
            <a:custGeom>
              <a:avLst/>
              <a:gdLst/>
              <a:ahLst/>
              <a:cxnLst/>
              <a:rect l="l" t="t" r="r" b="b"/>
              <a:pathLst>
                <a:path w="16524" h="14113" extrusionOk="0">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1"/>
            <p:cNvSpPr/>
            <p:nvPr/>
          </p:nvSpPr>
          <p:spPr>
            <a:xfrm>
              <a:off x="3283975" y="4909125"/>
              <a:ext cx="1626875" cy="19375"/>
            </a:xfrm>
            <a:custGeom>
              <a:avLst/>
              <a:gdLst/>
              <a:ahLst/>
              <a:cxnLst/>
              <a:rect l="l" t="t" r="r" b="b"/>
              <a:pathLst>
                <a:path w="65075" h="775" extrusionOk="0">
                  <a:moveTo>
                    <a:pt x="0" y="1"/>
                  </a:moveTo>
                  <a:lnTo>
                    <a:pt x="0" y="774"/>
                  </a:lnTo>
                  <a:lnTo>
                    <a:pt x="65075" y="774"/>
                  </a:lnTo>
                  <a:lnTo>
                    <a:pt x="65075"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1"/>
            <p:cNvSpPr/>
            <p:nvPr/>
          </p:nvSpPr>
          <p:spPr>
            <a:xfrm>
              <a:off x="3274800" y="4899975"/>
              <a:ext cx="1645225" cy="37675"/>
            </a:xfrm>
            <a:custGeom>
              <a:avLst/>
              <a:gdLst/>
              <a:ahLst/>
              <a:cxnLst/>
              <a:rect l="l" t="t" r="r" b="b"/>
              <a:pathLst>
                <a:path w="65809" h="1507" extrusionOk="0">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1"/>
            <p:cNvSpPr/>
            <p:nvPr/>
          </p:nvSpPr>
          <p:spPr>
            <a:xfrm>
              <a:off x="3753000" y="4763650"/>
              <a:ext cx="178075" cy="60050"/>
            </a:xfrm>
            <a:custGeom>
              <a:avLst/>
              <a:gdLst/>
              <a:ahLst/>
              <a:cxnLst/>
              <a:rect l="l" t="t" r="r" b="b"/>
              <a:pathLst>
                <a:path w="7123" h="2402" extrusionOk="0">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1"/>
            <p:cNvSpPr/>
            <p:nvPr/>
          </p:nvSpPr>
          <p:spPr>
            <a:xfrm>
              <a:off x="38608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1"/>
            <p:cNvSpPr/>
            <p:nvPr/>
          </p:nvSpPr>
          <p:spPr>
            <a:xfrm>
              <a:off x="36451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1"/>
            <p:cNvSpPr/>
            <p:nvPr/>
          </p:nvSpPr>
          <p:spPr>
            <a:xfrm>
              <a:off x="3698050" y="4721925"/>
              <a:ext cx="178075" cy="59050"/>
            </a:xfrm>
            <a:custGeom>
              <a:avLst/>
              <a:gdLst/>
              <a:ahLst/>
              <a:cxnLst/>
              <a:rect l="l" t="t" r="r" b="b"/>
              <a:pathLst>
                <a:path w="7123" h="2362" extrusionOk="0">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p1"/>
            <p:cNvSpPr/>
            <p:nvPr/>
          </p:nvSpPr>
          <p:spPr>
            <a:xfrm>
              <a:off x="38578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p1"/>
            <p:cNvSpPr/>
            <p:nvPr/>
          </p:nvSpPr>
          <p:spPr>
            <a:xfrm>
              <a:off x="3749950" y="4679200"/>
              <a:ext cx="178075" cy="60050"/>
            </a:xfrm>
            <a:custGeom>
              <a:avLst/>
              <a:gdLst/>
              <a:ahLst/>
              <a:cxnLst/>
              <a:rect l="l" t="t" r="r" b="b"/>
              <a:pathLst>
                <a:path w="7123" h="2402" extrusionOk="0">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p1"/>
            <p:cNvSpPr/>
            <p:nvPr/>
          </p:nvSpPr>
          <p:spPr>
            <a:xfrm>
              <a:off x="39676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4" name="Google Shape;1094;p1"/>
            <p:cNvSpPr/>
            <p:nvPr/>
          </p:nvSpPr>
          <p:spPr>
            <a:xfrm>
              <a:off x="45048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1095;p1"/>
            <p:cNvSpPr/>
            <p:nvPr/>
          </p:nvSpPr>
          <p:spPr>
            <a:xfrm>
              <a:off x="3964625"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p1"/>
            <p:cNvSpPr/>
            <p:nvPr/>
          </p:nvSpPr>
          <p:spPr>
            <a:xfrm>
              <a:off x="4075525"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1"/>
            <p:cNvSpPr/>
            <p:nvPr/>
          </p:nvSpPr>
          <p:spPr>
            <a:xfrm>
              <a:off x="4719550" y="4763650"/>
              <a:ext cx="178075" cy="60050"/>
            </a:xfrm>
            <a:custGeom>
              <a:avLst/>
              <a:gdLst/>
              <a:ahLst/>
              <a:cxnLst/>
              <a:rect l="l" t="t" r="r" b="b"/>
              <a:pathLst>
                <a:path w="7123" h="2402" extrusionOk="0">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p1"/>
            <p:cNvSpPr/>
            <p:nvPr/>
          </p:nvSpPr>
          <p:spPr>
            <a:xfrm>
              <a:off x="4772450" y="4721925"/>
              <a:ext cx="178075" cy="59050"/>
            </a:xfrm>
            <a:custGeom>
              <a:avLst/>
              <a:gdLst/>
              <a:ahLst/>
              <a:cxnLst/>
              <a:rect l="l" t="t" r="r" b="b"/>
              <a:pathLst>
                <a:path w="7123" h="2362" extrusionOk="0">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p1"/>
            <p:cNvSpPr/>
            <p:nvPr/>
          </p:nvSpPr>
          <p:spPr>
            <a:xfrm>
              <a:off x="4612725" y="4763650"/>
              <a:ext cx="178075" cy="60050"/>
            </a:xfrm>
            <a:custGeom>
              <a:avLst/>
              <a:gdLst/>
              <a:ahLst/>
              <a:cxnLst/>
              <a:rect l="l" t="t" r="r" b="b"/>
              <a:pathLst>
                <a:path w="7123" h="2402" extrusionOk="0">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p1"/>
            <p:cNvSpPr/>
            <p:nvPr/>
          </p:nvSpPr>
          <p:spPr>
            <a:xfrm>
              <a:off x="43980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1"/>
            <p:cNvSpPr/>
            <p:nvPr/>
          </p:nvSpPr>
          <p:spPr>
            <a:xfrm>
              <a:off x="41823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p1"/>
            <p:cNvSpPr/>
            <p:nvPr/>
          </p:nvSpPr>
          <p:spPr>
            <a:xfrm>
              <a:off x="4290200" y="4763650"/>
              <a:ext cx="178075" cy="60050"/>
            </a:xfrm>
            <a:custGeom>
              <a:avLst/>
              <a:gdLst/>
              <a:ahLst/>
              <a:cxnLst/>
              <a:rect l="l" t="t" r="r" b="b"/>
              <a:pathLst>
                <a:path w="7123" h="2402" extrusionOk="0">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p1"/>
            <p:cNvSpPr/>
            <p:nvPr/>
          </p:nvSpPr>
          <p:spPr>
            <a:xfrm>
              <a:off x="43950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p1"/>
            <p:cNvSpPr/>
            <p:nvPr/>
          </p:nvSpPr>
          <p:spPr>
            <a:xfrm>
              <a:off x="45577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p1"/>
            <p:cNvSpPr/>
            <p:nvPr/>
          </p:nvSpPr>
          <p:spPr>
            <a:xfrm>
              <a:off x="4342100" y="4721925"/>
              <a:ext cx="178075" cy="59050"/>
            </a:xfrm>
            <a:custGeom>
              <a:avLst/>
              <a:gdLst/>
              <a:ahLst/>
              <a:cxnLst/>
              <a:rect l="l" t="t" r="r" b="b"/>
              <a:pathLst>
                <a:path w="7123" h="2362" extrusionOk="0">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1"/>
            <p:cNvSpPr/>
            <p:nvPr/>
          </p:nvSpPr>
          <p:spPr>
            <a:xfrm>
              <a:off x="4127400" y="4721925"/>
              <a:ext cx="178075" cy="59050"/>
            </a:xfrm>
            <a:custGeom>
              <a:avLst/>
              <a:gdLst/>
              <a:ahLst/>
              <a:cxnLst/>
              <a:rect l="l" t="t" r="r" b="b"/>
              <a:pathLst>
                <a:path w="7123" h="2362" extrusionOk="0">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p1"/>
            <p:cNvSpPr/>
            <p:nvPr/>
          </p:nvSpPr>
          <p:spPr>
            <a:xfrm>
              <a:off x="44499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p1"/>
            <p:cNvSpPr/>
            <p:nvPr/>
          </p:nvSpPr>
          <p:spPr>
            <a:xfrm>
              <a:off x="40724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109;p1"/>
            <p:cNvSpPr/>
            <p:nvPr/>
          </p:nvSpPr>
          <p:spPr>
            <a:xfrm>
              <a:off x="3804900" y="4721925"/>
              <a:ext cx="178050" cy="59050"/>
            </a:xfrm>
            <a:custGeom>
              <a:avLst/>
              <a:gdLst/>
              <a:ahLst/>
              <a:cxnLst/>
              <a:rect l="l" t="t" r="r" b="b"/>
              <a:pathLst>
                <a:path w="7122" h="2362" extrusionOk="0">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p1"/>
            <p:cNvSpPr/>
            <p:nvPr/>
          </p:nvSpPr>
          <p:spPr>
            <a:xfrm>
              <a:off x="40205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p1"/>
            <p:cNvSpPr/>
            <p:nvPr/>
          </p:nvSpPr>
          <p:spPr>
            <a:xfrm>
              <a:off x="39127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1"/>
            <p:cNvSpPr/>
            <p:nvPr/>
          </p:nvSpPr>
          <p:spPr>
            <a:xfrm>
              <a:off x="4235250"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1"/>
            <p:cNvSpPr/>
            <p:nvPr/>
          </p:nvSpPr>
          <p:spPr>
            <a:xfrm>
              <a:off x="4287150"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1"/>
            <p:cNvSpPr/>
            <p:nvPr/>
          </p:nvSpPr>
          <p:spPr>
            <a:xfrm>
              <a:off x="4824350" y="4679200"/>
              <a:ext cx="178075" cy="60050"/>
            </a:xfrm>
            <a:custGeom>
              <a:avLst/>
              <a:gdLst/>
              <a:ahLst/>
              <a:cxnLst/>
              <a:rect l="l" t="t" r="r" b="b"/>
              <a:pathLst>
                <a:path w="7123" h="2402" extrusionOk="0">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p1"/>
            <p:cNvSpPr/>
            <p:nvPr/>
          </p:nvSpPr>
          <p:spPr>
            <a:xfrm>
              <a:off x="41803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p1"/>
            <p:cNvSpPr/>
            <p:nvPr/>
          </p:nvSpPr>
          <p:spPr>
            <a:xfrm>
              <a:off x="46096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1"/>
            <p:cNvSpPr/>
            <p:nvPr/>
          </p:nvSpPr>
          <p:spPr>
            <a:xfrm>
              <a:off x="47175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p1"/>
            <p:cNvSpPr/>
            <p:nvPr/>
          </p:nvSpPr>
          <p:spPr>
            <a:xfrm>
              <a:off x="4664625" y="4721925"/>
              <a:ext cx="178075" cy="59050"/>
            </a:xfrm>
            <a:custGeom>
              <a:avLst/>
              <a:gdLst/>
              <a:ahLst/>
              <a:cxnLst/>
              <a:rect l="l" t="t" r="r" b="b"/>
              <a:pathLst>
                <a:path w="7123" h="2362" extrusionOk="0">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119;p1"/>
            <p:cNvSpPr/>
            <p:nvPr/>
          </p:nvSpPr>
          <p:spPr>
            <a:xfrm>
              <a:off x="4501825" y="4679200"/>
              <a:ext cx="178075" cy="60050"/>
            </a:xfrm>
            <a:custGeom>
              <a:avLst/>
              <a:gdLst/>
              <a:ahLst/>
              <a:cxnLst/>
              <a:rect l="l" t="t" r="r" b="b"/>
              <a:pathLst>
                <a:path w="7123" h="2402" extrusionOk="0">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1120;p1"/>
            <p:cNvSpPr/>
            <p:nvPr/>
          </p:nvSpPr>
          <p:spPr>
            <a:xfrm>
              <a:off x="4238300" y="4806375"/>
              <a:ext cx="178075" cy="59025"/>
            </a:xfrm>
            <a:custGeom>
              <a:avLst/>
              <a:gdLst/>
              <a:ahLst/>
              <a:cxnLst/>
              <a:rect l="l" t="t" r="r" b="b"/>
              <a:pathLst>
                <a:path w="7123" h="2361" extrusionOk="0">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1121;p1"/>
            <p:cNvSpPr/>
            <p:nvPr/>
          </p:nvSpPr>
          <p:spPr>
            <a:xfrm>
              <a:off x="43451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p1"/>
            <p:cNvSpPr/>
            <p:nvPr/>
          </p:nvSpPr>
          <p:spPr>
            <a:xfrm>
              <a:off x="41304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p1"/>
            <p:cNvSpPr/>
            <p:nvPr/>
          </p:nvSpPr>
          <p:spPr>
            <a:xfrm>
              <a:off x="4453000" y="4806375"/>
              <a:ext cx="178075" cy="59025"/>
            </a:xfrm>
            <a:custGeom>
              <a:avLst/>
              <a:gdLst/>
              <a:ahLst/>
              <a:cxnLst/>
              <a:rect l="l" t="t" r="r" b="b"/>
              <a:pathLst>
                <a:path w="7123"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p1"/>
            <p:cNvSpPr/>
            <p:nvPr/>
          </p:nvSpPr>
          <p:spPr>
            <a:xfrm>
              <a:off x="40226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p1"/>
            <p:cNvSpPr/>
            <p:nvPr/>
          </p:nvSpPr>
          <p:spPr>
            <a:xfrm>
              <a:off x="3915800" y="4806375"/>
              <a:ext cx="178050" cy="59025"/>
            </a:xfrm>
            <a:custGeom>
              <a:avLst/>
              <a:gdLst/>
              <a:ahLst/>
              <a:cxnLst/>
              <a:rect l="l" t="t" r="r" b="b"/>
              <a:pathLst>
                <a:path w="7122"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6" name="Google Shape;1126;p1"/>
            <p:cNvSpPr/>
            <p:nvPr/>
          </p:nvSpPr>
          <p:spPr>
            <a:xfrm>
              <a:off x="45598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7" name="Google Shape;1127;p1"/>
            <p:cNvSpPr/>
            <p:nvPr/>
          </p:nvSpPr>
          <p:spPr>
            <a:xfrm>
              <a:off x="3700100" y="4806375"/>
              <a:ext cx="179075" cy="59025"/>
            </a:xfrm>
            <a:custGeom>
              <a:avLst/>
              <a:gdLst/>
              <a:ahLst/>
              <a:cxnLst/>
              <a:rect l="l" t="t" r="r" b="b"/>
              <a:pathLst>
                <a:path w="716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p1"/>
            <p:cNvSpPr/>
            <p:nvPr/>
          </p:nvSpPr>
          <p:spPr>
            <a:xfrm>
              <a:off x="38079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1"/>
            <p:cNvSpPr/>
            <p:nvPr/>
          </p:nvSpPr>
          <p:spPr>
            <a:xfrm>
              <a:off x="4879300" y="4721925"/>
              <a:ext cx="179075" cy="59050"/>
            </a:xfrm>
            <a:custGeom>
              <a:avLst/>
              <a:gdLst/>
              <a:ahLst/>
              <a:cxnLst/>
              <a:rect l="l" t="t" r="r" b="b"/>
              <a:pathLst>
                <a:path w="7163" h="2362" extrusionOk="0">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1"/>
            <p:cNvSpPr/>
            <p:nvPr/>
          </p:nvSpPr>
          <p:spPr>
            <a:xfrm>
              <a:off x="4984075" y="4637475"/>
              <a:ext cx="178075" cy="59050"/>
            </a:xfrm>
            <a:custGeom>
              <a:avLst/>
              <a:gdLst/>
              <a:ahLst/>
              <a:cxnLst/>
              <a:rect l="l" t="t" r="r" b="b"/>
              <a:pathLst>
                <a:path w="7123" h="2362" extrusionOk="0">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1"/>
            <p:cNvSpPr/>
            <p:nvPr/>
          </p:nvSpPr>
          <p:spPr>
            <a:xfrm>
              <a:off x="4932200" y="4679200"/>
              <a:ext cx="178075" cy="60050"/>
            </a:xfrm>
            <a:custGeom>
              <a:avLst/>
              <a:gdLst/>
              <a:ahLst/>
              <a:cxnLst/>
              <a:rect l="l" t="t" r="r" b="b"/>
              <a:pathLst>
                <a:path w="7123" h="2402" extrusionOk="0">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2" name="Google Shape;1132;p1"/>
            <p:cNvSpPr/>
            <p:nvPr/>
          </p:nvSpPr>
          <p:spPr>
            <a:xfrm>
              <a:off x="35932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3" name="Google Shape;1133;p1"/>
            <p:cNvSpPr/>
            <p:nvPr/>
          </p:nvSpPr>
          <p:spPr>
            <a:xfrm>
              <a:off x="46676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p1"/>
            <p:cNvSpPr/>
            <p:nvPr/>
          </p:nvSpPr>
          <p:spPr>
            <a:xfrm>
              <a:off x="4775525" y="4806375"/>
              <a:ext cx="178075" cy="59025"/>
            </a:xfrm>
            <a:custGeom>
              <a:avLst/>
              <a:gdLst/>
              <a:ahLst/>
              <a:cxnLst/>
              <a:rect l="l" t="t" r="r" b="b"/>
              <a:pathLst>
                <a:path w="7123" h="2361" extrusionOk="0">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1135;p1"/>
            <p:cNvSpPr/>
            <p:nvPr/>
          </p:nvSpPr>
          <p:spPr>
            <a:xfrm>
              <a:off x="4827400" y="4763650"/>
              <a:ext cx="178075" cy="60050"/>
            </a:xfrm>
            <a:custGeom>
              <a:avLst/>
              <a:gdLst/>
              <a:ahLst/>
              <a:cxnLst/>
              <a:rect l="l" t="t" r="r" b="b"/>
              <a:pathLst>
                <a:path w="7123" h="2402" extrusionOk="0">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p1"/>
            <p:cNvSpPr/>
            <p:nvPr/>
          </p:nvSpPr>
          <p:spPr>
            <a:xfrm>
              <a:off x="3590200" y="4721925"/>
              <a:ext cx="178075" cy="59050"/>
            </a:xfrm>
            <a:custGeom>
              <a:avLst/>
              <a:gdLst/>
              <a:ahLst/>
              <a:cxnLst/>
              <a:rect l="l" t="t" r="r" b="b"/>
              <a:pathLst>
                <a:path w="7123" h="2362" extrusionOk="0">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p1"/>
            <p:cNvSpPr/>
            <p:nvPr/>
          </p:nvSpPr>
          <p:spPr>
            <a:xfrm>
              <a:off x="43400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1138;p1"/>
            <p:cNvSpPr/>
            <p:nvPr/>
          </p:nvSpPr>
          <p:spPr>
            <a:xfrm>
              <a:off x="4446875" y="4637475"/>
              <a:ext cx="178075" cy="59050"/>
            </a:xfrm>
            <a:custGeom>
              <a:avLst/>
              <a:gdLst/>
              <a:ahLst/>
              <a:cxnLst/>
              <a:rect l="l" t="t" r="r" b="b"/>
              <a:pathLst>
                <a:path w="7123" h="2362" extrusionOk="0">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9" name="Google Shape;1139;p1"/>
            <p:cNvSpPr/>
            <p:nvPr/>
          </p:nvSpPr>
          <p:spPr>
            <a:xfrm>
              <a:off x="42322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0" name="Google Shape;1140;p1"/>
            <p:cNvSpPr/>
            <p:nvPr/>
          </p:nvSpPr>
          <p:spPr>
            <a:xfrm>
              <a:off x="45547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1" name="Google Shape;1141;p1"/>
            <p:cNvSpPr/>
            <p:nvPr/>
          </p:nvSpPr>
          <p:spPr>
            <a:xfrm>
              <a:off x="47694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2" name="Google Shape;1142;p1"/>
            <p:cNvSpPr/>
            <p:nvPr/>
          </p:nvSpPr>
          <p:spPr>
            <a:xfrm>
              <a:off x="46615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p1"/>
            <p:cNvSpPr/>
            <p:nvPr/>
          </p:nvSpPr>
          <p:spPr>
            <a:xfrm>
              <a:off x="41243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4" name="Google Shape;1144;p1"/>
            <p:cNvSpPr/>
            <p:nvPr/>
          </p:nvSpPr>
          <p:spPr>
            <a:xfrm>
              <a:off x="3538325" y="4763650"/>
              <a:ext cx="178075" cy="60050"/>
            </a:xfrm>
            <a:custGeom>
              <a:avLst/>
              <a:gdLst/>
              <a:ahLst/>
              <a:cxnLst/>
              <a:rect l="l" t="t" r="r" b="b"/>
              <a:pathLst>
                <a:path w="7123" h="2402" extrusionOk="0">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5" name="Google Shape;1145;p1"/>
            <p:cNvSpPr/>
            <p:nvPr/>
          </p:nvSpPr>
          <p:spPr>
            <a:xfrm>
              <a:off x="3642100" y="4679200"/>
              <a:ext cx="179100" cy="60050"/>
            </a:xfrm>
            <a:custGeom>
              <a:avLst/>
              <a:gdLst/>
              <a:ahLst/>
              <a:cxnLst/>
              <a:rect l="l" t="t" r="r" b="b"/>
              <a:pathLst>
                <a:path w="7164" h="2402" extrusionOk="0">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6" name="Google Shape;1146;p1"/>
            <p:cNvSpPr/>
            <p:nvPr/>
          </p:nvSpPr>
          <p:spPr>
            <a:xfrm>
              <a:off x="48772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147;p1"/>
            <p:cNvSpPr/>
            <p:nvPr/>
          </p:nvSpPr>
          <p:spPr>
            <a:xfrm>
              <a:off x="34854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148;p1"/>
            <p:cNvSpPr/>
            <p:nvPr/>
          </p:nvSpPr>
          <p:spPr>
            <a:xfrm>
              <a:off x="3695000" y="4637475"/>
              <a:ext cx="178075" cy="59050"/>
            </a:xfrm>
            <a:custGeom>
              <a:avLst/>
              <a:gdLst/>
              <a:ahLst/>
              <a:cxnLst/>
              <a:rect l="l" t="t" r="r" b="b"/>
              <a:pathLst>
                <a:path w="7123" h="2362" extrusionOk="0">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9" name="Google Shape;1149;p1"/>
            <p:cNvSpPr/>
            <p:nvPr/>
          </p:nvSpPr>
          <p:spPr>
            <a:xfrm>
              <a:off x="3909675" y="4637475"/>
              <a:ext cx="178075" cy="59050"/>
            </a:xfrm>
            <a:custGeom>
              <a:avLst/>
              <a:gdLst/>
              <a:ahLst/>
              <a:cxnLst/>
              <a:rect l="l" t="t" r="r" b="b"/>
              <a:pathLst>
                <a:path w="7123" h="2362" extrusionOk="0">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0" name="Google Shape;1150;p1"/>
            <p:cNvSpPr/>
            <p:nvPr/>
          </p:nvSpPr>
          <p:spPr>
            <a:xfrm>
              <a:off x="3801825" y="4637475"/>
              <a:ext cx="179100" cy="59050"/>
            </a:xfrm>
            <a:custGeom>
              <a:avLst/>
              <a:gdLst/>
              <a:ahLst/>
              <a:cxnLst/>
              <a:rect l="l" t="t" r="r" b="b"/>
              <a:pathLst>
                <a:path w="7164" h="2362" extrusionOk="0">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p1"/>
            <p:cNvSpPr/>
            <p:nvPr/>
          </p:nvSpPr>
          <p:spPr>
            <a:xfrm>
              <a:off x="40175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2" name="Google Shape;1152;p1"/>
            <p:cNvSpPr/>
            <p:nvPr/>
          </p:nvSpPr>
          <p:spPr>
            <a:xfrm>
              <a:off x="4791800" y="4478775"/>
              <a:ext cx="657275" cy="73275"/>
            </a:xfrm>
            <a:custGeom>
              <a:avLst/>
              <a:gdLst/>
              <a:ahLst/>
              <a:cxnLst/>
              <a:rect l="l" t="t" r="r" b="b"/>
              <a:pathLst>
                <a:path w="26291" h="2931" extrusionOk="0">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3" name="Google Shape;1153;p1"/>
            <p:cNvSpPr/>
            <p:nvPr/>
          </p:nvSpPr>
          <p:spPr>
            <a:xfrm>
              <a:off x="4786700" y="4470625"/>
              <a:ext cx="667450" cy="89550"/>
            </a:xfrm>
            <a:custGeom>
              <a:avLst/>
              <a:gdLst/>
              <a:ahLst/>
              <a:cxnLst/>
              <a:rect l="l" t="t" r="r" b="b"/>
              <a:pathLst>
                <a:path w="26698" h="3582" extrusionOk="0">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4" name="Google Shape;1154;p1"/>
            <p:cNvSpPr/>
            <p:nvPr/>
          </p:nvSpPr>
          <p:spPr>
            <a:xfrm>
              <a:off x="5097025" y="4128775"/>
              <a:ext cx="102775" cy="392750"/>
            </a:xfrm>
            <a:custGeom>
              <a:avLst/>
              <a:gdLst/>
              <a:ahLst/>
              <a:cxnLst/>
              <a:rect l="l" t="t" r="r" b="b"/>
              <a:pathLst>
                <a:path w="4111" h="15710" extrusionOk="0">
                  <a:moveTo>
                    <a:pt x="0" y="0"/>
                  </a:moveTo>
                  <a:lnTo>
                    <a:pt x="0" y="15709"/>
                  </a:lnTo>
                  <a:lnTo>
                    <a:pt x="4111" y="15709"/>
                  </a:lnTo>
                  <a:lnTo>
                    <a:pt x="411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5" name="Google Shape;1155;p1"/>
            <p:cNvSpPr/>
            <p:nvPr/>
          </p:nvSpPr>
          <p:spPr>
            <a:xfrm>
              <a:off x="5088875" y="4119600"/>
              <a:ext cx="120075" cy="410050"/>
            </a:xfrm>
            <a:custGeom>
              <a:avLst/>
              <a:gdLst/>
              <a:ahLst/>
              <a:cxnLst/>
              <a:rect l="l" t="t" r="r" b="b"/>
              <a:pathLst>
                <a:path w="4803" h="16402" extrusionOk="0">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6" name="Google Shape;1156;p1"/>
            <p:cNvSpPr/>
            <p:nvPr/>
          </p:nvSpPr>
          <p:spPr>
            <a:xfrm>
              <a:off x="5080750" y="4128775"/>
              <a:ext cx="135325" cy="284900"/>
            </a:xfrm>
            <a:custGeom>
              <a:avLst/>
              <a:gdLst/>
              <a:ahLst/>
              <a:cxnLst/>
              <a:rect l="l" t="t" r="r" b="b"/>
              <a:pathLst>
                <a:path w="5413" h="11396" extrusionOk="0">
                  <a:moveTo>
                    <a:pt x="0" y="0"/>
                  </a:moveTo>
                  <a:lnTo>
                    <a:pt x="0" y="11395"/>
                  </a:lnTo>
                  <a:lnTo>
                    <a:pt x="5413" y="11395"/>
                  </a:lnTo>
                  <a:lnTo>
                    <a:pt x="541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7" name="Google Shape;1157;p1"/>
            <p:cNvSpPr/>
            <p:nvPr/>
          </p:nvSpPr>
          <p:spPr>
            <a:xfrm>
              <a:off x="5072600" y="4119600"/>
              <a:ext cx="152650" cy="302200"/>
            </a:xfrm>
            <a:custGeom>
              <a:avLst/>
              <a:gdLst/>
              <a:ahLst/>
              <a:cxnLst/>
              <a:rect l="l" t="t" r="r" b="b"/>
              <a:pathLst>
                <a:path w="6106" h="12088" extrusionOk="0">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8" name="Google Shape;1158;p1"/>
            <p:cNvSpPr/>
            <p:nvPr/>
          </p:nvSpPr>
          <p:spPr>
            <a:xfrm>
              <a:off x="4319700" y="2821375"/>
              <a:ext cx="1707275" cy="1335900"/>
            </a:xfrm>
            <a:custGeom>
              <a:avLst/>
              <a:gdLst/>
              <a:ahLst/>
              <a:cxnLst/>
              <a:rect l="l" t="t" r="r" b="b"/>
              <a:pathLst>
                <a:path w="68291" h="53436" extrusionOk="0">
                  <a:moveTo>
                    <a:pt x="1" y="0"/>
                  </a:moveTo>
                  <a:lnTo>
                    <a:pt x="1" y="53436"/>
                  </a:lnTo>
                  <a:lnTo>
                    <a:pt x="68290" y="53436"/>
                  </a:lnTo>
                  <a:lnTo>
                    <a:pt x="6829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9" name="Google Shape;1159;p1"/>
            <p:cNvSpPr/>
            <p:nvPr/>
          </p:nvSpPr>
          <p:spPr>
            <a:xfrm>
              <a:off x="4310550" y="2813225"/>
              <a:ext cx="1724550" cy="1352200"/>
            </a:xfrm>
            <a:custGeom>
              <a:avLst/>
              <a:gdLst/>
              <a:ahLst/>
              <a:cxnLst/>
              <a:rect l="l" t="t" r="r" b="b"/>
              <a:pathLst>
                <a:path w="68982" h="54088" extrusionOk="0">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0" name="Google Shape;1160;p1"/>
            <p:cNvSpPr/>
            <p:nvPr/>
          </p:nvSpPr>
          <p:spPr>
            <a:xfrm>
              <a:off x="4410250" y="2892600"/>
              <a:ext cx="1525150" cy="1193450"/>
            </a:xfrm>
            <a:custGeom>
              <a:avLst/>
              <a:gdLst/>
              <a:ahLst/>
              <a:cxnLst/>
              <a:rect l="l" t="t" r="r" b="b"/>
              <a:pathLst>
                <a:path w="61006" h="47738" extrusionOk="0">
                  <a:moveTo>
                    <a:pt x="1" y="0"/>
                  </a:moveTo>
                  <a:lnTo>
                    <a:pt x="1" y="47738"/>
                  </a:lnTo>
                  <a:lnTo>
                    <a:pt x="61006" y="47738"/>
                  </a:lnTo>
                  <a:lnTo>
                    <a:pt x="6100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1" name="Google Shape;1161;p1"/>
            <p:cNvSpPr/>
            <p:nvPr/>
          </p:nvSpPr>
          <p:spPr>
            <a:xfrm>
              <a:off x="440212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2" name="Google Shape;1162;p1"/>
            <p:cNvSpPr/>
            <p:nvPr/>
          </p:nvSpPr>
          <p:spPr>
            <a:xfrm>
              <a:off x="4506925" y="2953625"/>
              <a:ext cx="534150" cy="335775"/>
            </a:xfrm>
            <a:custGeom>
              <a:avLst/>
              <a:gdLst/>
              <a:ahLst/>
              <a:cxnLst/>
              <a:rect l="l" t="t" r="r" b="b"/>
              <a:pathLst>
                <a:path w="21366" h="13431" extrusionOk="0">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3" name="Google Shape;1163;p1"/>
            <p:cNvSpPr/>
            <p:nvPr/>
          </p:nvSpPr>
          <p:spPr>
            <a:xfrm>
              <a:off x="4506925" y="3313800"/>
              <a:ext cx="534150" cy="334775"/>
            </a:xfrm>
            <a:custGeom>
              <a:avLst/>
              <a:gdLst/>
              <a:ahLst/>
              <a:cxnLst/>
              <a:rect l="l" t="t" r="r" b="b"/>
              <a:pathLst>
                <a:path w="21366" h="13391" extrusionOk="0">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4" name="Google Shape;1164;p1"/>
            <p:cNvSpPr/>
            <p:nvPr/>
          </p:nvSpPr>
          <p:spPr>
            <a:xfrm>
              <a:off x="4506925" y="3681100"/>
              <a:ext cx="534150" cy="335775"/>
            </a:xfrm>
            <a:custGeom>
              <a:avLst/>
              <a:gdLst/>
              <a:ahLst/>
              <a:cxnLst/>
              <a:rect l="l" t="t" r="r" b="b"/>
              <a:pathLst>
                <a:path w="21366" h="13431" extrusionOk="0">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5" name="Google Shape;1165;p1"/>
            <p:cNvSpPr/>
            <p:nvPr/>
          </p:nvSpPr>
          <p:spPr>
            <a:xfrm>
              <a:off x="5110250" y="2953625"/>
              <a:ext cx="534175" cy="335775"/>
            </a:xfrm>
            <a:custGeom>
              <a:avLst/>
              <a:gdLst/>
              <a:ahLst/>
              <a:cxnLst/>
              <a:rect l="l" t="t" r="r" b="b"/>
              <a:pathLst>
                <a:path w="21367" h="13431" extrusionOk="0">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6" name="Google Shape;1166;p1"/>
            <p:cNvSpPr/>
            <p:nvPr/>
          </p:nvSpPr>
          <p:spPr>
            <a:xfrm>
              <a:off x="5110250" y="3321950"/>
              <a:ext cx="534175" cy="335775"/>
            </a:xfrm>
            <a:custGeom>
              <a:avLst/>
              <a:gdLst/>
              <a:ahLst/>
              <a:cxnLst/>
              <a:rect l="l" t="t" r="r" b="b"/>
              <a:pathLst>
                <a:path w="21367" h="13431" extrusionOk="0">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7" name="Google Shape;1167;p1"/>
            <p:cNvSpPr/>
            <p:nvPr/>
          </p:nvSpPr>
          <p:spPr>
            <a:xfrm>
              <a:off x="3941225" y="2531400"/>
              <a:ext cx="657275" cy="73275"/>
            </a:xfrm>
            <a:custGeom>
              <a:avLst/>
              <a:gdLst/>
              <a:ahLst/>
              <a:cxnLst/>
              <a:rect l="l" t="t" r="r" b="b"/>
              <a:pathLst>
                <a:path w="26291" h="2931" extrusionOk="0">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8" name="Google Shape;1168;p1"/>
            <p:cNvSpPr/>
            <p:nvPr/>
          </p:nvSpPr>
          <p:spPr>
            <a:xfrm>
              <a:off x="3936125" y="2523250"/>
              <a:ext cx="668475" cy="89575"/>
            </a:xfrm>
            <a:custGeom>
              <a:avLst/>
              <a:gdLst/>
              <a:ahLst/>
              <a:cxnLst/>
              <a:rect l="l" t="t" r="r" b="b"/>
              <a:pathLst>
                <a:path w="26739" h="3583" extrusionOk="0">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9" name="Google Shape;1169;p1"/>
            <p:cNvSpPr/>
            <p:nvPr/>
          </p:nvSpPr>
          <p:spPr>
            <a:xfrm>
              <a:off x="4246450" y="2181400"/>
              <a:ext cx="103800" cy="392750"/>
            </a:xfrm>
            <a:custGeom>
              <a:avLst/>
              <a:gdLst/>
              <a:ahLst/>
              <a:cxnLst/>
              <a:rect l="l" t="t" r="r" b="b"/>
              <a:pathLst>
                <a:path w="4152" h="15710" extrusionOk="0">
                  <a:moveTo>
                    <a:pt x="1" y="1"/>
                  </a:moveTo>
                  <a:lnTo>
                    <a:pt x="1" y="15710"/>
                  </a:lnTo>
                  <a:lnTo>
                    <a:pt x="4152" y="15710"/>
                  </a:lnTo>
                  <a:lnTo>
                    <a:pt x="4152" y="1"/>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0" name="Google Shape;1170;p1"/>
            <p:cNvSpPr/>
            <p:nvPr/>
          </p:nvSpPr>
          <p:spPr>
            <a:xfrm>
              <a:off x="4238300" y="2172250"/>
              <a:ext cx="120100" cy="410050"/>
            </a:xfrm>
            <a:custGeom>
              <a:avLst/>
              <a:gdLst/>
              <a:ahLst/>
              <a:cxnLst/>
              <a:rect l="l" t="t" r="r" b="b"/>
              <a:pathLst>
                <a:path w="4804" h="16402" extrusionOk="0">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1" name="Google Shape;1171;p1"/>
            <p:cNvSpPr/>
            <p:nvPr/>
          </p:nvSpPr>
          <p:spPr>
            <a:xfrm>
              <a:off x="4230175" y="2181400"/>
              <a:ext cx="136350" cy="284900"/>
            </a:xfrm>
            <a:custGeom>
              <a:avLst/>
              <a:gdLst/>
              <a:ahLst/>
              <a:cxnLst/>
              <a:rect l="l" t="t" r="r" b="b"/>
              <a:pathLst>
                <a:path w="5454" h="11396" extrusionOk="0">
                  <a:moveTo>
                    <a:pt x="0" y="1"/>
                  </a:moveTo>
                  <a:lnTo>
                    <a:pt x="0" y="11396"/>
                  </a:lnTo>
                  <a:lnTo>
                    <a:pt x="5454" y="11396"/>
                  </a:lnTo>
                  <a:lnTo>
                    <a:pt x="545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2" name="Google Shape;1172;p1"/>
            <p:cNvSpPr/>
            <p:nvPr/>
          </p:nvSpPr>
          <p:spPr>
            <a:xfrm>
              <a:off x="4222025" y="2172250"/>
              <a:ext cx="152650" cy="303225"/>
            </a:xfrm>
            <a:custGeom>
              <a:avLst/>
              <a:gdLst/>
              <a:ahLst/>
              <a:cxnLst/>
              <a:rect l="l" t="t" r="r" b="b"/>
              <a:pathLst>
                <a:path w="6106" h="12129" extrusionOk="0">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3" name="Google Shape;1173;p1"/>
            <p:cNvSpPr/>
            <p:nvPr/>
          </p:nvSpPr>
          <p:spPr>
            <a:xfrm>
              <a:off x="3469125" y="874000"/>
              <a:ext cx="1707275" cy="1335925"/>
            </a:xfrm>
            <a:custGeom>
              <a:avLst/>
              <a:gdLst/>
              <a:ahLst/>
              <a:cxnLst/>
              <a:rect l="l" t="t" r="r" b="b"/>
              <a:pathLst>
                <a:path w="68291" h="53437" extrusionOk="0">
                  <a:moveTo>
                    <a:pt x="1" y="1"/>
                  </a:moveTo>
                  <a:lnTo>
                    <a:pt x="1" y="53436"/>
                  </a:lnTo>
                  <a:lnTo>
                    <a:pt x="68291" y="53436"/>
                  </a:lnTo>
                  <a:lnTo>
                    <a:pt x="6829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4" name="Google Shape;1174;p1"/>
            <p:cNvSpPr/>
            <p:nvPr/>
          </p:nvSpPr>
          <p:spPr>
            <a:xfrm>
              <a:off x="3461000" y="865875"/>
              <a:ext cx="1723550" cy="1352175"/>
            </a:xfrm>
            <a:custGeom>
              <a:avLst/>
              <a:gdLst/>
              <a:ahLst/>
              <a:cxnLst/>
              <a:rect l="l" t="t" r="r" b="b"/>
              <a:pathLst>
                <a:path w="68942" h="54087" extrusionOk="0">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5" name="Google Shape;1175;p1"/>
            <p:cNvSpPr/>
            <p:nvPr/>
          </p:nvSpPr>
          <p:spPr>
            <a:xfrm>
              <a:off x="3560700" y="945225"/>
              <a:ext cx="1524125" cy="1193475"/>
            </a:xfrm>
            <a:custGeom>
              <a:avLst/>
              <a:gdLst/>
              <a:ahLst/>
              <a:cxnLst/>
              <a:rect l="l" t="t" r="r" b="b"/>
              <a:pathLst>
                <a:path w="60965" h="47739" extrusionOk="0">
                  <a:moveTo>
                    <a:pt x="1" y="1"/>
                  </a:moveTo>
                  <a:lnTo>
                    <a:pt x="1" y="47738"/>
                  </a:lnTo>
                  <a:lnTo>
                    <a:pt x="60965" y="47738"/>
                  </a:lnTo>
                  <a:lnTo>
                    <a:pt x="6096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6" name="Google Shape;1176;p1"/>
            <p:cNvSpPr/>
            <p:nvPr/>
          </p:nvSpPr>
          <p:spPr>
            <a:xfrm>
              <a:off x="3551550" y="937075"/>
              <a:ext cx="1542450" cy="1209750"/>
            </a:xfrm>
            <a:custGeom>
              <a:avLst/>
              <a:gdLst/>
              <a:ahLst/>
              <a:cxnLst/>
              <a:rect l="l" t="t" r="r" b="b"/>
              <a:pathLst>
                <a:path w="61698" h="48390" extrusionOk="0">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7" name="Google Shape;1177;p1"/>
            <p:cNvSpPr/>
            <p:nvPr/>
          </p:nvSpPr>
          <p:spPr>
            <a:xfrm>
              <a:off x="3671600" y="1070375"/>
              <a:ext cx="637950" cy="293050"/>
            </a:xfrm>
            <a:custGeom>
              <a:avLst/>
              <a:gdLst/>
              <a:ahLst/>
              <a:cxnLst/>
              <a:rect l="l" t="t" r="r" b="b"/>
              <a:pathLst>
                <a:path w="25518" h="11722" extrusionOk="0">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8" name="Google Shape;1178;p1"/>
            <p:cNvSpPr/>
            <p:nvPr/>
          </p:nvSpPr>
          <p:spPr>
            <a:xfrm>
              <a:off x="3760125" y="1538400"/>
              <a:ext cx="1047975" cy="116000"/>
            </a:xfrm>
            <a:custGeom>
              <a:avLst/>
              <a:gdLst/>
              <a:ahLst/>
              <a:cxnLst/>
              <a:rect l="l" t="t" r="r" b="b"/>
              <a:pathLst>
                <a:path w="41919" h="4640" extrusionOk="0">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9" name="Google Shape;1179;p1"/>
            <p:cNvSpPr/>
            <p:nvPr/>
          </p:nvSpPr>
          <p:spPr>
            <a:xfrm>
              <a:off x="3760125" y="1639125"/>
              <a:ext cx="1047975" cy="116000"/>
            </a:xfrm>
            <a:custGeom>
              <a:avLst/>
              <a:gdLst/>
              <a:ahLst/>
              <a:cxnLst/>
              <a:rect l="l" t="t" r="r" b="b"/>
              <a:pathLst>
                <a:path w="41919" h="4640" extrusionOk="0">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0" name="Google Shape;1180;p1"/>
            <p:cNvSpPr/>
            <p:nvPr/>
          </p:nvSpPr>
          <p:spPr>
            <a:xfrm>
              <a:off x="3760125" y="1866000"/>
              <a:ext cx="1047975" cy="115000"/>
            </a:xfrm>
            <a:custGeom>
              <a:avLst/>
              <a:gdLst/>
              <a:ahLst/>
              <a:cxnLst/>
              <a:rect l="l" t="t" r="r" b="b"/>
              <a:pathLst>
                <a:path w="41919" h="4600" extrusionOk="0">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1" name="Google Shape;1181;p1"/>
            <p:cNvSpPr/>
            <p:nvPr/>
          </p:nvSpPr>
          <p:spPr>
            <a:xfrm>
              <a:off x="3760125" y="1764250"/>
              <a:ext cx="1047975" cy="116025"/>
            </a:xfrm>
            <a:custGeom>
              <a:avLst/>
              <a:gdLst/>
              <a:ahLst/>
              <a:cxnLst/>
              <a:rect l="l" t="t" r="r" b="b"/>
              <a:pathLst>
                <a:path w="41919" h="4641" extrusionOk="0">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2" name="Google Shape;1182;p1"/>
            <p:cNvSpPr/>
            <p:nvPr/>
          </p:nvSpPr>
          <p:spPr>
            <a:xfrm>
              <a:off x="4825375" y="1479375"/>
              <a:ext cx="96675" cy="97700"/>
            </a:xfrm>
            <a:custGeom>
              <a:avLst/>
              <a:gdLst/>
              <a:ahLst/>
              <a:cxnLst/>
              <a:rect l="l" t="t" r="r" b="b"/>
              <a:pathLst>
                <a:path w="3867" h="3908" extrusionOk="0">
                  <a:moveTo>
                    <a:pt x="0" y="1"/>
                  </a:moveTo>
                  <a:lnTo>
                    <a:pt x="0" y="3908"/>
                  </a:lnTo>
                  <a:lnTo>
                    <a:pt x="3866" y="3908"/>
                  </a:lnTo>
                  <a:lnTo>
                    <a:pt x="386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3" name="Google Shape;1183;p1"/>
            <p:cNvSpPr/>
            <p:nvPr/>
          </p:nvSpPr>
          <p:spPr>
            <a:xfrm>
              <a:off x="4825375" y="1599425"/>
              <a:ext cx="96675" cy="96700"/>
            </a:xfrm>
            <a:custGeom>
              <a:avLst/>
              <a:gdLst/>
              <a:ahLst/>
              <a:cxnLst/>
              <a:rect l="l" t="t" r="r" b="b"/>
              <a:pathLst>
                <a:path w="3867" h="3868"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4" name="Google Shape;1184;p1"/>
            <p:cNvSpPr/>
            <p:nvPr/>
          </p:nvSpPr>
          <p:spPr>
            <a:xfrm>
              <a:off x="4825375" y="1804950"/>
              <a:ext cx="96675" cy="96675"/>
            </a:xfrm>
            <a:custGeom>
              <a:avLst/>
              <a:gdLst/>
              <a:ahLst/>
              <a:cxnLst/>
              <a:rect l="l" t="t" r="r" b="b"/>
              <a:pathLst>
                <a:path w="3867" h="3867"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5" name="Google Shape;1185;p1"/>
            <p:cNvSpPr/>
            <p:nvPr/>
          </p:nvSpPr>
          <p:spPr>
            <a:xfrm>
              <a:off x="4825375" y="1924000"/>
              <a:ext cx="96675" cy="97700"/>
            </a:xfrm>
            <a:custGeom>
              <a:avLst/>
              <a:gdLst/>
              <a:ahLst/>
              <a:cxnLst/>
              <a:rect l="l" t="t" r="r" b="b"/>
              <a:pathLst>
                <a:path w="3867" h="3908" extrusionOk="0">
                  <a:moveTo>
                    <a:pt x="0" y="0"/>
                  </a:moveTo>
                  <a:lnTo>
                    <a:pt x="0" y="3907"/>
                  </a:lnTo>
                  <a:lnTo>
                    <a:pt x="3866" y="3907"/>
                  </a:lnTo>
                  <a:lnTo>
                    <a:pt x="386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6" name="Google Shape;1186;p1"/>
            <p:cNvSpPr/>
            <p:nvPr/>
          </p:nvSpPr>
          <p:spPr>
            <a:xfrm>
              <a:off x="3644125" y="1479375"/>
              <a:ext cx="96700" cy="97700"/>
            </a:xfrm>
            <a:custGeom>
              <a:avLst/>
              <a:gdLst/>
              <a:ahLst/>
              <a:cxnLst/>
              <a:rect l="l" t="t" r="r" b="b"/>
              <a:pathLst>
                <a:path w="3868" h="3908" extrusionOk="0">
                  <a:moveTo>
                    <a:pt x="1" y="1"/>
                  </a:moveTo>
                  <a:lnTo>
                    <a:pt x="1" y="3908"/>
                  </a:lnTo>
                  <a:lnTo>
                    <a:pt x="3867" y="3908"/>
                  </a:lnTo>
                  <a:lnTo>
                    <a:pt x="386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7" name="Google Shape;1187;p1"/>
            <p:cNvSpPr/>
            <p:nvPr/>
          </p:nvSpPr>
          <p:spPr>
            <a:xfrm>
              <a:off x="3644125" y="1599425"/>
              <a:ext cx="96700" cy="96700"/>
            </a:xfrm>
            <a:custGeom>
              <a:avLst/>
              <a:gdLst/>
              <a:ahLst/>
              <a:cxnLst/>
              <a:rect l="l" t="t" r="r" b="b"/>
              <a:pathLst>
                <a:path w="3868" h="3868"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8" name="Google Shape;1188;p1"/>
            <p:cNvSpPr/>
            <p:nvPr/>
          </p:nvSpPr>
          <p:spPr>
            <a:xfrm>
              <a:off x="3644125" y="1804950"/>
              <a:ext cx="96700" cy="96675"/>
            </a:xfrm>
            <a:custGeom>
              <a:avLst/>
              <a:gdLst/>
              <a:ahLst/>
              <a:cxnLst/>
              <a:rect l="l" t="t" r="r" b="b"/>
              <a:pathLst>
                <a:path w="3868" h="3867"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9" name="Google Shape;1189;p1"/>
            <p:cNvSpPr/>
            <p:nvPr/>
          </p:nvSpPr>
          <p:spPr>
            <a:xfrm>
              <a:off x="3644125" y="1924000"/>
              <a:ext cx="96700" cy="97700"/>
            </a:xfrm>
            <a:custGeom>
              <a:avLst/>
              <a:gdLst/>
              <a:ahLst/>
              <a:cxnLst/>
              <a:rect l="l" t="t" r="r" b="b"/>
              <a:pathLst>
                <a:path w="3868" h="3908" extrusionOk="0">
                  <a:moveTo>
                    <a:pt x="1" y="0"/>
                  </a:moveTo>
                  <a:lnTo>
                    <a:pt x="1" y="3907"/>
                  </a:lnTo>
                  <a:lnTo>
                    <a:pt x="3867" y="3907"/>
                  </a:lnTo>
                  <a:lnTo>
                    <a:pt x="386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0" name="Google Shape;1190;p1"/>
            <p:cNvSpPr/>
            <p:nvPr/>
          </p:nvSpPr>
          <p:spPr>
            <a:xfrm>
              <a:off x="4389900" y="1053075"/>
              <a:ext cx="534175" cy="335775"/>
            </a:xfrm>
            <a:custGeom>
              <a:avLst/>
              <a:gdLst/>
              <a:ahLst/>
              <a:cxnLst/>
              <a:rect l="l" t="t" r="r" b="b"/>
              <a:pathLst>
                <a:path w="21367" h="13431" extrusionOk="0">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1" name="Google Shape;1191;p1"/>
            <p:cNvSpPr/>
            <p:nvPr/>
          </p:nvSpPr>
          <p:spPr>
            <a:xfrm>
              <a:off x="2792550" y="4478775"/>
              <a:ext cx="657275" cy="73275"/>
            </a:xfrm>
            <a:custGeom>
              <a:avLst/>
              <a:gdLst/>
              <a:ahLst/>
              <a:cxnLst/>
              <a:rect l="l" t="t" r="r" b="b"/>
              <a:pathLst>
                <a:path w="26291" h="2931" extrusionOk="0">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2" name="Google Shape;1192;p1"/>
            <p:cNvSpPr/>
            <p:nvPr/>
          </p:nvSpPr>
          <p:spPr>
            <a:xfrm>
              <a:off x="2787450" y="4470625"/>
              <a:ext cx="667475" cy="89550"/>
            </a:xfrm>
            <a:custGeom>
              <a:avLst/>
              <a:gdLst/>
              <a:ahLst/>
              <a:cxnLst/>
              <a:rect l="l" t="t" r="r" b="b"/>
              <a:pathLst>
                <a:path w="26699" h="3582" extrusionOk="0">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3" name="Google Shape;1193;p1"/>
            <p:cNvSpPr/>
            <p:nvPr/>
          </p:nvSpPr>
          <p:spPr>
            <a:xfrm>
              <a:off x="3097775" y="4128775"/>
              <a:ext cx="102775" cy="392750"/>
            </a:xfrm>
            <a:custGeom>
              <a:avLst/>
              <a:gdLst/>
              <a:ahLst/>
              <a:cxnLst/>
              <a:rect l="l" t="t" r="r" b="b"/>
              <a:pathLst>
                <a:path w="4111" h="15710" extrusionOk="0">
                  <a:moveTo>
                    <a:pt x="1" y="0"/>
                  </a:moveTo>
                  <a:lnTo>
                    <a:pt x="1" y="15709"/>
                  </a:lnTo>
                  <a:lnTo>
                    <a:pt x="4111" y="15709"/>
                  </a:lnTo>
                  <a:lnTo>
                    <a:pt x="411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4" name="Google Shape;1194;p1"/>
            <p:cNvSpPr/>
            <p:nvPr/>
          </p:nvSpPr>
          <p:spPr>
            <a:xfrm>
              <a:off x="3089625" y="4119600"/>
              <a:ext cx="120100" cy="410050"/>
            </a:xfrm>
            <a:custGeom>
              <a:avLst/>
              <a:gdLst/>
              <a:ahLst/>
              <a:cxnLst/>
              <a:rect l="l" t="t" r="r" b="b"/>
              <a:pathLst>
                <a:path w="4804" h="16402" extrusionOk="0">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5" name="Google Shape;1195;p1"/>
            <p:cNvSpPr/>
            <p:nvPr/>
          </p:nvSpPr>
          <p:spPr>
            <a:xfrm>
              <a:off x="3081500" y="4128775"/>
              <a:ext cx="135350" cy="284900"/>
            </a:xfrm>
            <a:custGeom>
              <a:avLst/>
              <a:gdLst/>
              <a:ahLst/>
              <a:cxnLst/>
              <a:rect l="l" t="t" r="r" b="b"/>
              <a:pathLst>
                <a:path w="5414" h="11396" extrusionOk="0">
                  <a:moveTo>
                    <a:pt x="0" y="0"/>
                  </a:moveTo>
                  <a:lnTo>
                    <a:pt x="0" y="11395"/>
                  </a:lnTo>
                  <a:lnTo>
                    <a:pt x="5413" y="11395"/>
                  </a:lnTo>
                  <a:lnTo>
                    <a:pt x="541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6" name="Google Shape;1196;p1"/>
            <p:cNvSpPr/>
            <p:nvPr/>
          </p:nvSpPr>
          <p:spPr>
            <a:xfrm>
              <a:off x="3073350" y="4119600"/>
              <a:ext cx="152650" cy="302200"/>
            </a:xfrm>
            <a:custGeom>
              <a:avLst/>
              <a:gdLst/>
              <a:ahLst/>
              <a:cxnLst/>
              <a:rect l="l" t="t" r="r" b="b"/>
              <a:pathLst>
                <a:path w="6106" h="12088" extrusionOk="0">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7" name="Google Shape;1197;p1"/>
            <p:cNvSpPr/>
            <p:nvPr/>
          </p:nvSpPr>
          <p:spPr>
            <a:xfrm>
              <a:off x="2320450" y="2821375"/>
              <a:ext cx="1707275" cy="1335900"/>
            </a:xfrm>
            <a:custGeom>
              <a:avLst/>
              <a:gdLst/>
              <a:ahLst/>
              <a:cxnLst/>
              <a:rect l="l" t="t" r="r" b="b"/>
              <a:pathLst>
                <a:path w="68291" h="53436" extrusionOk="0">
                  <a:moveTo>
                    <a:pt x="1" y="0"/>
                  </a:moveTo>
                  <a:lnTo>
                    <a:pt x="1" y="53436"/>
                  </a:lnTo>
                  <a:lnTo>
                    <a:pt x="68291" y="53436"/>
                  </a:lnTo>
                  <a:lnTo>
                    <a:pt x="6829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8" name="Google Shape;1198;p1"/>
            <p:cNvSpPr/>
            <p:nvPr/>
          </p:nvSpPr>
          <p:spPr>
            <a:xfrm>
              <a:off x="2311300" y="2813225"/>
              <a:ext cx="1724575" cy="1352200"/>
            </a:xfrm>
            <a:custGeom>
              <a:avLst/>
              <a:gdLst/>
              <a:ahLst/>
              <a:cxnLst/>
              <a:rect l="l" t="t" r="r" b="b"/>
              <a:pathLst>
                <a:path w="68983" h="54088" extrusionOk="0">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9" name="Google Shape;1199;p1"/>
            <p:cNvSpPr/>
            <p:nvPr/>
          </p:nvSpPr>
          <p:spPr>
            <a:xfrm>
              <a:off x="2411025" y="2892600"/>
              <a:ext cx="1525125" cy="1193450"/>
            </a:xfrm>
            <a:custGeom>
              <a:avLst/>
              <a:gdLst/>
              <a:ahLst/>
              <a:cxnLst/>
              <a:rect l="l" t="t" r="r" b="b"/>
              <a:pathLst>
                <a:path w="61005" h="47738" extrusionOk="0">
                  <a:moveTo>
                    <a:pt x="0" y="0"/>
                  </a:moveTo>
                  <a:lnTo>
                    <a:pt x="0" y="47738"/>
                  </a:lnTo>
                  <a:lnTo>
                    <a:pt x="61005" y="47738"/>
                  </a:lnTo>
                  <a:lnTo>
                    <a:pt x="6100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0" name="Google Shape;1200;p1"/>
            <p:cNvSpPr/>
            <p:nvPr/>
          </p:nvSpPr>
          <p:spPr>
            <a:xfrm>
              <a:off x="240287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1" name="Google Shape;1201;p1"/>
            <p:cNvSpPr/>
            <p:nvPr/>
          </p:nvSpPr>
          <p:spPr>
            <a:xfrm>
              <a:off x="2700975" y="2953625"/>
              <a:ext cx="534175" cy="335775"/>
            </a:xfrm>
            <a:custGeom>
              <a:avLst/>
              <a:gdLst/>
              <a:ahLst/>
              <a:cxnLst/>
              <a:rect l="l" t="t" r="r" b="b"/>
              <a:pathLst>
                <a:path w="21367" h="13431" extrusionOk="0">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202;p1"/>
            <p:cNvSpPr/>
            <p:nvPr/>
          </p:nvSpPr>
          <p:spPr>
            <a:xfrm>
              <a:off x="2700975" y="3313800"/>
              <a:ext cx="534175" cy="334775"/>
            </a:xfrm>
            <a:custGeom>
              <a:avLst/>
              <a:gdLst/>
              <a:ahLst/>
              <a:cxnLst/>
              <a:rect l="l" t="t" r="r" b="b"/>
              <a:pathLst>
                <a:path w="21367" h="13391" extrusionOk="0">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3" name="Google Shape;1203;p1"/>
            <p:cNvSpPr/>
            <p:nvPr/>
          </p:nvSpPr>
          <p:spPr>
            <a:xfrm>
              <a:off x="2700975" y="3681100"/>
              <a:ext cx="534175" cy="335775"/>
            </a:xfrm>
            <a:custGeom>
              <a:avLst/>
              <a:gdLst/>
              <a:ahLst/>
              <a:cxnLst/>
              <a:rect l="l" t="t" r="r" b="b"/>
              <a:pathLst>
                <a:path w="21367" h="13431" extrusionOk="0">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4" name="Google Shape;1204;p1"/>
            <p:cNvSpPr/>
            <p:nvPr/>
          </p:nvSpPr>
          <p:spPr>
            <a:xfrm>
              <a:off x="2692850" y="3672950"/>
              <a:ext cx="551450" cy="352075"/>
            </a:xfrm>
            <a:custGeom>
              <a:avLst/>
              <a:gdLst/>
              <a:ahLst/>
              <a:cxnLst/>
              <a:rect l="l" t="t" r="r" b="b"/>
              <a:pathLst>
                <a:path w="22058" h="14083" extrusionOk="0">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5" name="Google Shape;1205;p1"/>
            <p:cNvSpPr/>
            <p:nvPr/>
          </p:nvSpPr>
          <p:spPr>
            <a:xfrm>
              <a:off x="3304325" y="2953625"/>
              <a:ext cx="534175" cy="335775"/>
            </a:xfrm>
            <a:custGeom>
              <a:avLst/>
              <a:gdLst/>
              <a:ahLst/>
              <a:cxnLst/>
              <a:rect l="l" t="t" r="r" b="b"/>
              <a:pathLst>
                <a:path w="21367" h="13431" extrusionOk="0">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6" name="Google Shape;1206;p1"/>
            <p:cNvSpPr/>
            <p:nvPr/>
          </p:nvSpPr>
          <p:spPr>
            <a:xfrm>
              <a:off x="3304325" y="3321950"/>
              <a:ext cx="534175" cy="335775"/>
            </a:xfrm>
            <a:custGeom>
              <a:avLst/>
              <a:gdLst/>
              <a:ahLst/>
              <a:cxnLst/>
              <a:rect l="l" t="t" r="r" b="b"/>
              <a:pathLst>
                <a:path w="21367" h="13431" extrusionOk="0">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7" name="Google Shape;1207;p1"/>
            <p:cNvSpPr/>
            <p:nvPr/>
          </p:nvSpPr>
          <p:spPr>
            <a:xfrm>
              <a:off x="3173075" y="2324875"/>
              <a:ext cx="135325" cy="249275"/>
            </a:xfrm>
            <a:custGeom>
              <a:avLst/>
              <a:gdLst/>
              <a:ahLst/>
              <a:cxnLst/>
              <a:rect l="l" t="t" r="r" b="b"/>
              <a:pathLst>
                <a:path w="5413" h="9971" extrusionOk="0">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p1"/>
            <p:cNvSpPr/>
            <p:nvPr/>
          </p:nvSpPr>
          <p:spPr>
            <a:xfrm>
              <a:off x="2390675" y="1910275"/>
              <a:ext cx="866850" cy="1118675"/>
            </a:xfrm>
            <a:custGeom>
              <a:avLst/>
              <a:gdLst/>
              <a:ahLst/>
              <a:cxnLst/>
              <a:rect l="l" t="t" r="r" b="b"/>
              <a:pathLst>
                <a:path w="34674" h="44747" extrusionOk="0">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9" name="Google Shape;1209;p1"/>
            <p:cNvSpPr/>
            <p:nvPr/>
          </p:nvSpPr>
          <p:spPr>
            <a:xfrm>
              <a:off x="2431350" y="1943325"/>
              <a:ext cx="633900" cy="998125"/>
            </a:xfrm>
            <a:custGeom>
              <a:avLst/>
              <a:gdLst/>
              <a:ahLst/>
              <a:cxnLst/>
              <a:rect l="l" t="t" r="r" b="b"/>
              <a:pathLst>
                <a:path w="25356" h="39925" extrusionOk="0">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0" name="Google Shape;1210;p1"/>
            <p:cNvSpPr/>
            <p:nvPr/>
          </p:nvSpPr>
          <p:spPr>
            <a:xfrm>
              <a:off x="2939050" y="2055250"/>
              <a:ext cx="304250" cy="177050"/>
            </a:xfrm>
            <a:custGeom>
              <a:avLst/>
              <a:gdLst/>
              <a:ahLst/>
              <a:cxnLst/>
              <a:rect l="l" t="t" r="r" b="b"/>
              <a:pathLst>
                <a:path w="12170" h="7082" extrusionOk="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1" name="Google Shape;1211;p1"/>
            <p:cNvSpPr/>
            <p:nvPr/>
          </p:nvSpPr>
          <p:spPr>
            <a:xfrm>
              <a:off x="2382525" y="1901600"/>
              <a:ext cx="878075" cy="1136150"/>
            </a:xfrm>
            <a:custGeom>
              <a:avLst/>
              <a:gdLst/>
              <a:ahLst/>
              <a:cxnLst/>
              <a:rect l="l" t="t" r="r" b="b"/>
              <a:pathLst>
                <a:path w="35123" h="45446" extrusionOk="0">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2" name="Google Shape;1212;p1"/>
            <p:cNvSpPr/>
            <p:nvPr/>
          </p:nvSpPr>
          <p:spPr>
            <a:xfrm>
              <a:off x="2417125" y="1742250"/>
              <a:ext cx="1039825" cy="903125"/>
            </a:xfrm>
            <a:custGeom>
              <a:avLst/>
              <a:gdLst/>
              <a:ahLst/>
              <a:cxnLst/>
              <a:rect l="l" t="t" r="r" b="b"/>
              <a:pathLst>
                <a:path w="41593" h="36125" extrusionOk="0">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3" name="Google Shape;1213;p1"/>
            <p:cNvSpPr/>
            <p:nvPr/>
          </p:nvSpPr>
          <p:spPr>
            <a:xfrm>
              <a:off x="2435425" y="1733725"/>
              <a:ext cx="997100" cy="919800"/>
            </a:xfrm>
            <a:custGeom>
              <a:avLst/>
              <a:gdLst/>
              <a:ahLst/>
              <a:cxnLst/>
              <a:rect l="l" t="t" r="r" b="b"/>
              <a:pathLst>
                <a:path w="39884" h="36792" extrusionOk="0">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4" name="Google Shape;1214;p1"/>
            <p:cNvSpPr/>
            <p:nvPr/>
          </p:nvSpPr>
          <p:spPr>
            <a:xfrm>
              <a:off x="2586000" y="2406000"/>
              <a:ext cx="59050" cy="52500"/>
            </a:xfrm>
            <a:custGeom>
              <a:avLst/>
              <a:gdLst/>
              <a:ahLst/>
              <a:cxnLst/>
              <a:rect l="l" t="t" r="r" b="b"/>
              <a:pathLst>
                <a:path w="2362" h="2100" extrusionOk="0">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5" name="Google Shape;1215;p1"/>
            <p:cNvSpPr/>
            <p:nvPr/>
          </p:nvSpPr>
          <p:spPr>
            <a:xfrm>
              <a:off x="2671475" y="1981950"/>
              <a:ext cx="727475" cy="348225"/>
            </a:xfrm>
            <a:custGeom>
              <a:avLst/>
              <a:gdLst/>
              <a:ahLst/>
              <a:cxnLst/>
              <a:rect l="l" t="t" r="r" b="b"/>
              <a:pathLst>
                <a:path w="29099" h="13929" extrusionOk="0">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6" name="Google Shape;1216;p1"/>
            <p:cNvSpPr/>
            <p:nvPr/>
          </p:nvSpPr>
          <p:spPr>
            <a:xfrm>
              <a:off x="2657225" y="2145625"/>
              <a:ext cx="358175" cy="400300"/>
            </a:xfrm>
            <a:custGeom>
              <a:avLst/>
              <a:gdLst/>
              <a:ahLst/>
              <a:cxnLst/>
              <a:rect l="l" t="t" r="r" b="b"/>
              <a:pathLst>
                <a:path w="14327" h="16012" extrusionOk="0">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7" name="Google Shape;1217;p1"/>
            <p:cNvSpPr/>
            <p:nvPr/>
          </p:nvSpPr>
          <p:spPr>
            <a:xfrm>
              <a:off x="2814925" y="2364375"/>
              <a:ext cx="487375" cy="66325"/>
            </a:xfrm>
            <a:custGeom>
              <a:avLst/>
              <a:gdLst/>
              <a:ahLst/>
              <a:cxnLst/>
              <a:rect l="l" t="t" r="r" b="b"/>
              <a:pathLst>
                <a:path w="19495" h="2653" extrusionOk="0">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8" name="Google Shape;1218;p1"/>
            <p:cNvSpPr/>
            <p:nvPr/>
          </p:nvSpPr>
          <p:spPr>
            <a:xfrm>
              <a:off x="2735575" y="2281825"/>
              <a:ext cx="160775" cy="314125"/>
            </a:xfrm>
            <a:custGeom>
              <a:avLst/>
              <a:gdLst/>
              <a:ahLst/>
              <a:cxnLst/>
              <a:rect l="l" t="t" r="r" b="b"/>
              <a:pathLst>
                <a:path w="6431" h="12565" extrusionOk="0">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9" name="Google Shape;1219;p1"/>
            <p:cNvSpPr/>
            <p:nvPr/>
          </p:nvSpPr>
          <p:spPr>
            <a:xfrm>
              <a:off x="2734550" y="2272975"/>
              <a:ext cx="163825" cy="331700"/>
            </a:xfrm>
            <a:custGeom>
              <a:avLst/>
              <a:gdLst/>
              <a:ahLst/>
              <a:cxnLst/>
              <a:rect l="l" t="t" r="r" b="b"/>
              <a:pathLst>
                <a:path w="6553" h="13268" extrusionOk="0">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0" name="Google Shape;1220;p1"/>
            <p:cNvSpPr/>
            <p:nvPr/>
          </p:nvSpPr>
          <p:spPr>
            <a:xfrm>
              <a:off x="1585875" y="4992575"/>
              <a:ext cx="2500875" cy="466000"/>
            </a:xfrm>
            <a:custGeom>
              <a:avLst/>
              <a:gdLst/>
              <a:ahLst/>
              <a:cxnLst/>
              <a:rect l="l" t="t" r="r" b="b"/>
              <a:pathLst>
                <a:path w="100035" h="18640" extrusionOk="0">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1" name="Google Shape;1221;p1"/>
            <p:cNvSpPr/>
            <p:nvPr/>
          </p:nvSpPr>
          <p:spPr>
            <a:xfrm>
              <a:off x="1577750" y="4984425"/>
              <a:ext cx="2518150" cy="483300"/>
            </a:xfrm>
            <a:custGeom>
              <a:avLst/>
              <a:gdLst/>
              <a:ahLst/>
              <a:cxnLst/>
              <a:rect l="l" t="t" r="r" b="b"/>
              <a:pathLst>
                <a:path w="100726" h="19332" extrusionOk="0">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2" name="Google Shape;1222;p1"/>
            <p:cNvSpPr/>
            <p:nvPr/>
          </p:nvSpPr>
          <p:spPr>
            <a:xfrm>
              <a:off x="1598100" y="2881400"/>
              <a:ext cx="1406100" cy="2341600"/>
            </a:xfrm>
            <a:custGeom>
              <a:avLst/>
              <a:gdLst/>
              <a:ahLst/>
              <a:cxnLst/>
              <a:rect l="l" t="t" r="r" b="b"/>
              <a:pathLst>
                <a:path w="56244" h="93664" extrusionOk="0">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3" name="Google Shape;1223;p1"/>
            <p:cNvSpPr/>
            <p:nvPr/>
          </p:nvSpPr>
          <p:spPr>
            <a:xfrm>
              <a:off x="1631675" y="2921075"/>
              <a:ext cx="1264675" cy="2293325"/>
            </a:xfrm>
            <a:custGeom>
              <a:avLst/>
              <a:gdLst/>
              <a:ahLst/>
              <a:cxnLst/>
              <a:rect l="l" t="t" r="r" b="b"/>
              <a:pathLst>
                <a:path w="50587" h="91733" extrusionOk="0">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4" name="Google Shape;1224;p1"/>
            <p:cNvSpPr/>
            <p:nvPr/>
          </p:nvSpPr>
          <p:spPr>
            <a:xfrm>
              <a:off x="2061025" y="3553925"/>
              <a:ext cx="189250" cy="494225"/>
            </a:xfrm>
            <a:custGeom>
              <a:avLst/>
              <a:gdLst/>
              <a:ahLst/>
              <a:cxnLst/>
              <a:rect l="l" t="t" r="r" b="b"/>
              <a:pathLst>
                <a:path w="7570" h="19769" extrusionOk="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5" name="Google Shape;1225;p1"/>
            <p:cNvSpPr/>
            <p:nvPr/>
          </p:nvSpPr>
          <p:spPr>
            <a:xfrm>
              <a:off x="2482225" y="4041475"/>
              <a:ext cx="199450" cy="202600"/>
            </a:xfrm>
            <a:custGeom>
              <a:avLst/>
              <a:gdLst/>
              <a:ahLst/>
              <a:cxnLst/>
              <a:rect l="l" t="t" r="r" b="b"/>
              <a:pathLst>
                <a:path w="7978" h="8104" extrusionOk="0">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6" name="Google Shape;1226;p1"/>
            <p:cNvSpPr/>
            <p:nvPr/>
          </p:nvSpPr>
          <p:spPr>
            <a:xfrm>
              <a:off x="2361150" y="4252250"/>
              <a:ext cx="335775" cy="50525"/>
            </a:xfrm>
            <a:custGeom>
              <a:avLst/>
              <a:gdLst/>
              <a:ahLst/>
              <a:cxnLst/>
              <a:rect l="l" t="t" r="r" b="b"/>
              <a:pathLst>
                <a:path w="13431" h="2021" extrusionOk="0">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7" name="Google Shape;1227;p1"/>
            <p:cNvSpPr/>
            <p:nvPr/>
          </p:nvSpPr>
          <p:spPr>
            <a:xfrm>
              <a:off x="2311300" y="4874800"/>
              <a:ext cx="481275" cy="353625"/>
            </a:xfrm>
            <a:custGeom>
              <a:avLst/>
              <a:gdLst/>
              <a:ahLst/>
              <a:cxnLst/>
              <a:rect l="l" t="t" r="r" b="b"/>
              <a:pathLst>
                <a:path w="19251" h="14145" extrusionOk="0">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8" name="Google Shape;1228;p1"/>
            <p:cNvSpPr/>
            <p:nvPr/>
          </p:nvSpPr>
          <p:spPr>
            <a:xfrm>
              <a:off x="1614375" y="2872825"/>
              <a:ext cx="1385750" cy="2358850"/>
            </a:xfrm>
            <a:custGeom>
              <a:avLst/>
              <a:gdLst/>
              <a:ahLst/>
              <a:cxnLst/>
              <a:rect l="l" t="t" r="r" b="b"/>
              <a:pathLst>
                <a:path w="55430" h="94354" extrusionOk="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9" name="Google Shape;1229;p1"/>
            <p:cNvSpPr/>
            <p:nvPr/>
          </p:nvSpPr>
          <p:spPr>
            <a:xfrm>
              <a:off x="2237025" y="2767550"/>
              <a:ext cx="724450" cy="471000"/>
            </a:xfrm>
            <a:custGeom>
              <a:avLst/>
              <a:gdLst/>
              <a:ahLst/>
              <a:cxnLst/>
              <a:rect l="l" t="t" r="r" b="b"/>
              <a:pathLst>
                <a:path w="28978" h="18840" extrusionOk="0">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 name="Google Shape;1230;p1"/>
            <p:cNvSpPr/>
            <p:nvPr/>
          </p:nvSpPr>
          <p:spPr>
            <a:xfrm>
              <a:off x="2237025" y="2767450"/>
              <a:ext cx="532150" cy="315425"/>
            </a:xfrm>
            <a:custGeom>
              <a:avLst/>
              <a:gdLst/>
              <a:ahLst/>
              <a:cxnLst/>
              <a:rect l="l" t="t" r="r" b="b"/>
              <a:pathLst>
                <a:path w="21286" h="12617" extrusionOk="0">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 name="Google Shape;1231;p1"/>
            <p:cNvSpPr/>
            <p:nvPr/>
          </p:nvSpPr>
          <p:spPr>
            <a:xfrm>
              <a:off x="2227875" y="2759300"/>
              <a:ext cx="742750" cy="488050"/>
            </a:xfrm>
            <a:custGeom>
              <a:avLst/>
              <a:gdLst/>
              <a:ahLst/>
              <a:cxnLst/>
              <a:rect l="l" t="t" r="r" b="b"/>
              <a:pathLst>
                <a:path w="29710" h="19522" extrusionOk="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 name="Google Shape;1232;p1"/>
            <p:cNvSpPr/>
            <p:nvPr/>
          </p:nvSpPr>
          <p:spPr>
            <a:xfrm>
              <a:off x="3860850" y="4333950"/>
              <a:ext cx="672550" cy="470425"/>
            </a:xfrm>
            <a:custGeom>
              <a:avLst/>
              <a:gdLst/>
              <a:ahLst/>
              <a:cxnLst/>
              <a:rect l="l" t="t" r="r" b="b"/>
              <a:pathLst>
                <a:path w="26902" h="18817" extrusionOk="0">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3" name="Google Shape;1233;p1"/>
            <p:cNvSpPr/>
            <p:nvPr/>
          </p:nvSpPr>
          <p:spPr>
            <a:xfrm>
              <a:off x="3852700" y="4326150"/>
              <a:ext cx="674575" cy="486350"/>
            </a:xfrm>
            <a:custGeom>
              <a:avLst/>
              <a:gdLst/>
              <a:ahLst/>
              <a:cxnLst/>
              <a:rect l="l" t="t" r="r" b="b"/>
              <a:pathLst>
                <a:path w="26983" h="19454" extrusionOk="0">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 name="Google Shape;1234;p1"/>
            <p:cNvSpPr/>
            <p:nvPr/>
          </p:nvSpPr>
          <p:spPr>
            <a:xfrm>
              <a:off x="4208800" y="4389225"/>
              <a:ext cx="212675" cy="101775"/>
            </a:xfrm>
            <a:custGeom>
              <a:avLst/>
              <a:gdLst/>
              <a:ahLst/>
              <a:cxnLst/>
              <a:rect l="l" t="t" r="r" b="b"/>
              <a:pathLst>
                <a:path w="8507" h="4071" extrusionOk="0">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 name="Google Shape;1235;p1"/>
            <p:cNvSpPr/>
            <p:nvPr/>
          </p:nvSpPr>
          <p:spPr>
            <a:xfrm>
              <a:off x="4107075" y="4395325"/>
              <a:ext cx="78350" cy="56000"/>
            </a:xfrm>
            <a:custGeom>
              <a:avLst/>
              <a:gdLst/>
              <a:ahLst/>
              <a:cxnLst/>
              <a:rect l="l" t="t" r="r" b="b"/>
              <a:pathLst>
                <a:path w="3134" h="2240" extrusionOk="0">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 name="Google Shape;1236;p1"/>
            <p:cNvSpPr/>
            <p:nvPr/>
          </p:nvSpPr>
          <p:spPr>
            <a:xfrm>
              <a:off x="3132375" y="4321475"/>
              <a:ext cx="590625" cy="357750"/>
            </a:xfrm>
            <a:custGeom>
              <a:avLst/>
              <a:gdLst/>
              <a:ahLst/>
              <a:cxnLst/>
              <a:rect l="l" t="t" r="r" b="b"/>
              <a:pathLst>
                <a:path w="23625" h="14310" extrusionOk="0">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 name="Google Shape;1237;p1"/>
            <p:cNvSpPr/>
            <p:nvPr/>
          </p:nvSpPr>
          <p:spPr>
            <a:xfrm>
              <a:off x="3136450" y="4312925"/>
              <a:ext cx="579950" cy="374425"/>
            </a:xfrm>
            <a:custGeom>
              <a:avLst/>
              <a:gdLst/>
              <a:ahLst/>
              <a:cxnLst/>
              <a:rect l="l" t="t" r="r" b="b"/>
              <a:pathLst>
                <a:path w="23198" h="14977" extrusionOk="0">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8" name="Google Shape;1238;p1"/>
            <p:cNvSpPr/>
            <p:nvPr/>
          </p:nvSpPr>
          <p:spPr>
            <a:xfrm>
              <a:off x="3444725" y="4365825"/>
              <a:ext cx="110925" cy="69225"/>
            </a:xfrm>
            <a:custGeom>
              <a:avLst/>
              <a:gdLst/>
              <a:ahLst/>
              <a:cxnLst/>
              <a:rect l="l" t="t" r="r" b="b"/>
              <a:pathLst>
                <a:path w="4437" h="2769" extrusionOk="0">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 name="Google Shape;1239;p1"/>
            <p:cNvSpPr/>
            <p:nvPr/>
          </p:nvSpPr>
          <p:spPr>
            <a:xfrm>
              <a:off x="3362300" y="4339625"/>
              <a:ext cx="85500" cy="62600"/>
            </a:xfrm>
            <a:custGeom>
              <a:avLst/>
              <a:gdLst/>
              <a:ahLst/>
              <a:cxnLst/>
              <a:rect l="l" t="t" r="r" b="b"/>
              <a:pathLst>
                <a:path w="3420" h="2504" extrusionOk="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 name="Google Shape;1240;p1"/>
            <p:cNvSpPr/>
            <p:nvPr/>
          </p:nvSpPr>
          <p:spPr>
            <a:xfrm>
              <a:off x="2535150" y="3264975"/>
              <a:ext cx="1519025" cy="2054400"/>
            </a:xfrm>
            <a:custGeom>
              <a:avLst/>
              <a:gdLst/>
              <a:ahLst/>
              <a:cxnLst/>
              <a:rect l="l" t="t" r="r" b="b"/>
              <a:pathLst>
                <a:path w="60761" h="82176" extrusionOk="0">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 name="Google Shape;1241;p1"/>
            <p:cNvSpPr/>
            <p:nvPr/>
          </p:nvSpPr>
          <p:spPr>
            <a:xfrm>
              <a:off x="2553450" y="3316850"/>
              <a:ext cx="1490550" cy="2002325"/>
            </a:xfrm>
            <a:custGeom>
              <a:avLst/>
              <a:gdLst/>
              <a:ahLst/>
              <a:cxnLst/>
              <a:rect l="l" t="t" r="r" b="b"/>
              <a:pathLst>
                <a:path w="59622" h="80093" extrusionOk="0">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2" name="Google Shape;1242;p1"/>
            <p:cNvSpPr/>
            <p:nvPr/>
          </p:nvSpPr>
          <p:spPr>
            <a:xfrm>
              <a:off x="2545325" y="3256325"/>
              <a:ext cx="1502750" cy="2072025"/>
            </a:xfrm>
            <a:custGeom>
              <a:avLst/>
              <a:gdLst/>
              <a:ahLst/>
              <a:cxnLst/>
              <a:rect l="l" t="t" r="r" b="b"/>
              <a:pathLst>
                <a:path w="60110" h="82881" extrusionOk="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 name="Google Shape;1243;p1"/>
            <p:cNvSpPr/>
            <p:nvPr/>
          </p:nvSpPr>
          <p:spPr>
            <a:xfrm>
              <a:off x="3802850" y="4638300"/>
              <a:ext cx="175025" cy="233225"/>
            </a:xfrm>
            <a:custGeom>
              <a:avLst/>
              <a:gdLst/>
              <a:ahLst/>
              <a:cxnLst/>
              <a:rect l="l" t="t" r="r" b="b"/>
              <a:pathLst>
                <a:path w="7001" h="9329" extrusionOk="0">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 name="Google Shape;1244;p1"/>
            <p:cNvSpPr/>
            <p:nvPr/>
          </p:nvSpPr>
          <p:spPr>
            <a:xfrm>
              <a:off x="975425" y="2808800"/>
              <a:ext cx="1312500" cy="2649775"/>
            </a:xfrm>
            <a:custGeom>
              <a:avLst/>
              <a:gdLst/>
              <a:ahLst/>
              <a:cxnLst/>
              <a:rect l="l" t="t" r="r" b="b"/>
              <a:pathLst>
                <a:path w="52500" h="105991" extrusionOk="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5" name="Google Shape;1245;p1"/>
            <p:cNvSpPr/>
            <p:nvPr/>
          </p:nvSpPr>
          <p:spPr>
            <a:xfrm>
              <a:off x="966275" y="2801025"/>
              <a:ext cx="1330800" cy="2666700"/>
            </a:xfrm>
            <a:custGeom>
              <a:avLst/>
              <a:gdLst/>
              <a:ahLst/>
              <a:cxnLst/>
              <a:rect l="l" t="t" r="r" b="b"/>
              <a:pathLst>
                <a:path w="53232" h="106668" extrusionOk="0">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6" name="Google Shape;1246;p1"/>
            <p:cNvSpPr/>
            <p:nvPr/>
          </p:nvSpPr>
          <p:spPr>
            <a:xfrm>
              <a:off x="474850" y="2774800"/>
              <a:ext cx="1737800" cy="2683775"/>
            </a:xfrm>
            <a:custGeom>
              <a:avLst/>
              <a:gdLst/>
              <a:ahLst/>
              <a:cxnLst/>
              <a:rect l="l" t="t" r="r" b="b"/>
              <a:pathLst>
                <a:path w="69512" h="107351" extrusionOk="0">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 name="Google Shape;1247;p1"/>
            <p:cNvSpPr/>
            <p:nvPr/>
          </p:nvSpPr>
          <p:spPr>
            <a:xfrm>
              <a:off x="469775" y="2766425"/>
              <a:ext cx="1751000" cy="2701300"/>
            </a:xfrm>
            <a:custGeom>
              <a:avLst/>
              <a:gdLst/>
              <a:ahLst/>
              <a:cxnLst/>
              <a:rect l="l" t="t" r="r" b="b"/>
              <a:pathLst>
                <a:path w="70040" h="108052" extrusionOk="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 name="Google Shape;1248;p1"/>
            <p:cNvSpPr/>
            <p:nvPr/>
          </p:nvSpPr>
          <p:spPr>
            <a:xfrm>
              <a:off x="1026300" y="5458550"/>
              <a:ext cx="6114750" cy="25"/>
            </a:xfrm>
            <a:custGeom>
              <a:avLst/>
              <a:gdLst/>
              <a:ahLst/>
              <a:cxnLst/>
              <a:rect l="l" t="t" r="r" b="b"/>
              <a:pathLst>
                <a:path w="244590" h="1" extrusionOk="0">
                  <a:moveTo>
                    <a:pt x="0" y="0"/>
                  </a:moveTo>
                  <a:lnTo>
                    <a:pt x="244590" y="0"/>
                  </a:lnTo>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9" name="Google Shape;1249;p1"/>
            <p:cNvSpPr/>
            <p:nvPr/>
          </p:nvSpPr>
          <p:spPr>
            <a:xfrm>
              <a:off x="1017150" y="5450400"/>
              <a:ext cx="6132050" cy="17325"/>
            </a:xfrm>
            <a:custGeom>
              <a:avLst/>
              <a:gdLst/>
              <a:ahLst/>
              <a:cxnLst/>
              <a:rect l="l" t="t" r="r" b="b"/>
              <a:pathLst>
                <a:path w="245282" h="693" extrusionOk="0">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50" name="Google Shape;1250;p1"/>
          <p:cNvSpPr txBox="1">
            <a:spLocks noGrp="1"/>
          </p:cNvSpPr>
          <p:nvPr>
            <p:ph type="ctrTitle" idx="4294967295"/>
          </p:nvPr>
        </p:nvSpPr>
        <p:spPr>
          <a:xfrm>
            <a:off x="4641984" y="866076"/>
            <a:ext cx="4424362" cy="1790700"/>
          </a:xfrm>
          <a:prstGeom prst="rect">
            <a:avLst/>
          </a:prstGeom>
          <a:noFill/>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Clr>
                <a:schemeClr val="dk2"/>
              </a:buClr>
              <a:buSzPts val="2800"/>
              <a:buFont typeface="Fjalla One"/>
              <a:buNone/>
            </a:pPr>
            <a:r>
              <a:rPr lang="en-US" sz="4000" b="0" i="0" u="none" strike="noStrike" cap="none">
                <a:solidFill>
                  <a:schemeClr val="dk2"/>
                </a:solidFill>
                <a:latin typeface="Fjalla One"/>
                <a:ea typeface="Fjalla One"/>
                <a:cs typeface="Fjalla One"/>
                <a:sym typeface="Fjalla One"/>
              </a:rPr>
              <a:t>CLOUD ARCHITECTURE</a:t>
            </a:r>
            <a:br>
              <a:rPr lang="en-US" sz="4000" b="0" i="0" u="none" strike="noStrike" cap="none">
                <a:solidFill>
                  <a:schemeClr val="dk2"/>
                </a:solidFill>
                <a:latin typeface="Fjalla One"/>
                <a:ea typeface="Fjalla One"/>
                <a:cs typeface="Fjalla One"/>
                <a:sym typeface="Fjalla One"/>
              </a:rPr>
            </a:br>
            <a:r>
              <a:rPr lang="en-US" sz="4000" b="0" i="0" u="none" strike="noStrike" cap="none">
                <a:solidFill>
                  <a:schemeClr val="dk2"/>
                </a:solidFill>
                <a:latin typeface="Fjalla One"/>
                <a:ea typeface="Fjalla One"/>
                <a:cs typeface="Fjalla One"/>
                <a:sym typeface="Fjalla One"/>
              </a:rPr>
              <a:t>SERVICE SELECTION</a:t>
            </a:r>
            <a:endParaRPr sz="4000" b="0" i="0" u="none" strike="noStrike" cap="none">
              <a:solidFill>
                <a:schemeClr val="dk2"/>
              </a:solidFill>
              <a:latin typeface="Fjalla One"/>
              <a:ea typeface="Fjalla One"/>
              <a:cs typeface="Fjalla One"/>
              <a:sym typeface="Fjalla One"/>
            </a:endParaRPr>
          </a:p>
        </p:txBody>
      </p:sp>
      <p:sp>
        <p:nvSpPr>
          <p:cNvPr id="1251" name="Google Shape;1251;p1"/>
          <p:cNvSpPr txBox="1">
            <a:spLocks noGrp="1"/>
          </p:cNvSpPr>
          <p:nvPr>
            <p:ph type="subTitle" idx="1"/>
          </p:nvPr>
        </p:nvSpPr>
        <p:spPr>
          <a:xfrm>
            <a:off x="5802446" y="2821879"/>
            <a:ext cx="3263900" cy="89535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1800" b="0" i="0" u="none" strike="noStrike" cap="none">
                <a:solidFill>
                  <a:schemeClr val="accent1"/>
                </a:solidFill>
                <a:latin typeface="Arial"/>
                <a:ea typeface="Arial"/>
                <a:cs typeface="Arial"/>
                <a:sym typeface="Arial"/>
              </a:rPr>
              <a:t>Le Hoang Thinh</a:t>
            </a:r>
          </a:p>
          <a:p>
            <a:pPr marL="0" marR="0" lvl="0" indent="0" algn="ctr" rtl="0">
              <a:lnSpc>
                <a:spcPct val="100000"/>
              </a:lnSpc>
              <a:spcBef>
                <a:spcPts val="0"/>
              </a:spcBef>
              <a:spcAft>
                <a:spcPts val="0"/>
              </a:spcAft>
              <a:buClr>
                <a:srgbClr val="000000"/>
              </a:buClr>
              <a:buSzPts val="2300"/>
              <a:buFont typeface="Arial"/>
              <a:buNone/>
            </a:pPr>
            <a:r>
              <a:rPr lang="en-US" sz="1800" b="0" i="0" u="none" strike="noStrike" cap="none">
                <a:solidFill>
                  <a:schemeClr val="accent1"/>
                </a:solidFill>
                <a:latin typeface="Arial"/>
                <a:ea typeface="Arial"/>
                <a:cs typeface="Arial"/>
                <a:sym typeface="Arial"/>
              </a:rPr>
              <a:t>Tran Quoc Khanh</a:t>
            </a:r>
          </a:p>
          <a:p>
            <a:pPr marL="0" marR="0" lvl="0" indent="0" algn="ctr" rtl="0">
              <a:lnSpc>
                <a:spcPct val="100000"/>
              </a:lnSpc>
              <a:spcBef>
                <a:spcPts val="0"/>
              </a:spcBef>
              <a:spcAft>
                <a:spcPts val="0"/>
              </a:spcAft>
              <a:buClr>
                <a:srgbClr val="000000"/>
              </a:buClr>
              <a:buSzPts val="2300"/>
              <a:buFont typeface="Arial"/>
              <a:buNone/>
            </a:pPr>
            <a:r>
              <a:rPr lang="en-US" sz="1800">
                <a:solidFill>
                  <a:schemeClr val="accent1"/>
                </a:solidFill>
              </a:rPr>
              <a:t>Nguyen Thanh Hieu</a:t>
            </a:r>
            <a:endParaRPr sz="1800" b="0" i="0" u="none" strike="noStrike" cap="none">
              <a:solidFill>
                <a:schemeClr val="accen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5" name="Google Shape;1475;p10"/>
          <p:cNvSpPr txBox="1">
            <a:spLocks noGrp="1"/>
          </p:cNvSpPr>
          <p:nvPr>
            <p:ph type="title"/>
          </p:nvPr>
        </p:nvSpPr>
        <p:spPr>
          <a:xfrm>
            <a:off x="2167128" y="2478024"/>
            <a:ext cx="48096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Requirements</a:t>
            </a:r>
            <a:endParaRPr/>
          </a:p>
        </p:txBody>
      </p:sp>
      <p:sp>
        <p:nvSpPr>
          <p:cNvPr id="1476" name="Google Shape;1476;p10"/>
          <p:cNvSpPr txBox="1">
            <a:spLocks noGrp="1"/>
          </p:cNvSpPr>
          <p:nvPr>
            <p:ph type="subTitle" idx="1"/>
          </p:nvPr>
        </p:nvSpPr>
        <p:spPr>
          <a:xfrm>
            <a:off x="2167128" y="3054096"/>
            <a:ext cx="4809600" cy="1134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a:latin typeface="Barlow Semi Condensed"/>
                <a:ea typeface="Barlow Semi Condensed"/>
                <a:cs typeface="Barlow Semi Condensed"/>
                <a:sym typeface="Barlow Semi Condensed"/>
              </a:rPr>
              <a:t>You need to construct an ecommerce website. This website will have both front-end and back-end hosted separately. The website should be sustainable and fault tolerant in peak hours.</a:t>
            </a:r>
            <a:endParaRPr>
              <a:latin typeface="Barlow Semi Condensed"/>
              <a:ea typeface="Barlow Semi Condensed"/>
              <a:cs typeface="Barlow Semi Condensed"/>
              <a:sym typeface="Barlow Semi Condensed"/>
            </a:endParaRPr>
          </a:p>
        </p:txBody>
      </p:sp>
      <p:pic>
        <p:nvPicPr>
          <p:cNvPr id="1477" name="Google Shape;1477;p10"/>
          <p:cNvPicPr preferRelativeResize="0"/>
          <p:nvPr/>
        </p:nvPicPr>
        <p:blipFill rotWithShape="1">
          <a:blip r:embed="rId3">
            <a:alphaModFix/>
          </a:blip>
          <a:srcRect/>
          <a:stretch/>
        </p:blipFill>
        <p:spPr>
          <a:xfrm>
            <a:off x="3758651" y="682388"/>
            <a:ext cx="1626698" cy="162669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1"/>
        <p:cNvGrpSpPr/>
        <p:nvPr/>
      </p:nvGrpSpPr>
      <p:grpSpPr>
        <a:xfrm>
          <a:off x="0" y="0"/>
          <a:ext cx="0" cy="0"/>
          <a:chOff x="0" y="0"/>
          <a:chExt cx="0" cy="0"/>
        </a:xfrm>
      </p:grpSpPr>
      <p:sp>
        <p:nvSpPr>
          <p:cNvPr id="1482" name="Google Shape;1482;p11"/>
          <p:cNvSpPr txBox="1">
            <a:spLocks noGrp="1"/>
          </p:cNvSpPr>
          <p:nvPr>
            <p:ph type="title"/>
          </p:nvPr>
        </p:nvSpPr>
        <p:spPr>
          <a:xfrm>
            <a:off x="1808707" y="433728"/>
            <a:ext cx="5923978" cy="595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Constructing a system integrating cloud</a:t>
            </a:r>
            <a:endParaRPr/>
          </a:p>
        </p:txBody>
      </p:sp>
      <p:sp>
        <p:nvSpPr>
          <p:cNvPr id="1483" name="Google Shape;1483;p11"/>
          <p:cNvSpPr txBox="1">
            <a:spLocks noGrp="1"/>
          </p:cNvSpPr>
          <p:nvPr>
            <p:ph type="subTitle" idx="2"/>
          </p:nvPr>
        </p:nvSpPr>
        <p:spPr>
          <a:xfrm>
            <a:off x="1691664" y="1773918"/>
            <a:ext cx="1945200" cy="75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600"/>
              <a:buNone/>
            </a:pPr>
            <a:r>
              <a:rPr lang="en-US" sz="1600"/>
              <a:t>Identify your requirements</a:t>
            </a:r>
            <a:endParaRPr>
              <a:latin typeface="Barlow Semi Condensed"/>
              <a:ea typeface="Barlow Semi Condensed"/>
              <a:cs typeface="Barlow Semi Condensed"/>
              <a:sym typeface="Barlow Semi Condensed"/>
            </a:endParaRPr>
          </a:p>
        </p:txBody>
      </p:sp>
      <p:sp>
        <p:nvSpPr>
          <p:cNvPr id="1484" name="Google Shape;1484;p11"/>
          <p:cNvSpPr txBox="1">
            <a:spLocks noGrp="1"/>
          </p:cNvSpPr>
          <p:nvPr>
            <p:ph type="subTitle" idx="4"/>
          </p:nvPr>
        </p:nvSpPr>
        <p:spPr>
          <a:xfrm>
            <a:off x="5447715" y="1735464"/>
            <a:ext cx="2435655" cy="75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600"/>
              <a:buNone/>
            </a:pPr>
            <a:r>
              <a:rPr lang="en-US" sz="1600"/>
              <a:t>Decide which cloud service you should use in order to construct the system</a:t>
            </a:r>
            <a:endParaRPr sz="1600">
              <a:latin typeface="Barlow Semi Condensed"/>
              <a:ea typeface="Barlow Semi Condensed"/>
              <a:cs typeface="Barlow Semi Condensed"/>
              <a:sym typeface="Barlow Semi Condensed"/>
            </a:endParaRPr>
          </a:p>
        </p:txBody>
      </p:sp>
      <p:sp>
        <p:nvSpPr>
          <p:cNvPr id="1485" name="Google Shape;1485;p11"/>
          <p:cNvSpPr txBox="1">
            <a:spLocks noGrp="1"/>
          </p:cNvSpPr>
          <p:nvPr>
            <p:ph type="subTitle" idx="6"/>
          </p:nvPr>
        </p:nvSpPr>
        <p:spPr>
          <a:xfrm>
            <a:off x="2825496" y="3387900"/>
            <a:ext cx="1945200" cy="75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600"/>
              <a:buNone/>
            </a:pPr>
            <a:r>
              <a:rPr lang="en-US" sz="1600">
                <a:latin typeface="Barlow Semi Condensed"/>
                <a:ea typeface="Barlow Semi Condensed"/>
                <a:cs typeface="Barlow Semi Condensed"/>
                <a:sym typeface="Barlow Semi Condensed"/>
              </a:rPr>
              <a:t>Start implementing and linking services</a:t>
            </a:r>
            <a:endParaRPr sz="1600">
              <a:latin typeface="Barlow Semi Condensed"/>
              <a:ea typeface="Barlow Semi Condensed"/>
              <a:cs typeface="Barlow Semi Condensed"/>
              <a:sym typeface="Barlow Semi Condensed"/>
            </a:endParaRPr>
          </a:p>
        </p:txBody>
      </p:sp>
      <p:sp>
        <p:nvSpPr>
          <p:cNvPr id="1486" name="Google Shape;1486;p11"/>
          <p:cNvSpPr txBox="1">
            <a:spLocks noGrp="1"/>
          </p:cNvSpPr>
          <p:nvPr>
            <p:ph type="subTitle" idx="8"/>
          </p:nvPr>
        </p:nvSpPr>
        <p:spPr>
          <a:xfrm>
            <a:off x="6442898" y="3387900"/>
            <a:ext cx="1993500" cy="75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600"/>
              <a:buNone/>
            </a:pPr>
            <a:r>
              <a:rPr lang="en-US" sz="1600">
                <a:solidFill>
                  <a:schemeClr val="dk2"/>
                </a:solidFill>
                <a:latin typeface="Barlow Semi Condensed"/>
                <a:ea typeface="Barlow Semi Condensed"/>
                <a:cs typeface="Barlow Semi Condensed"/>
                <a:sym typeface="Barlow Semi Condensed"/>
              </a:rPr>
              <a:t>Monitoring your system</a:t>
            </a:r>
            <a:endParaRPr>
              <a:latin typeface="Barlow Semi Condensed"/>
              <a:ea typeface="Barlow Semi Condensed"/>
              <a:cs typeface="Barlow Semi Condensed"/>
              <a:sym typeface="Barlow Semi Condensed"/>
            </a:endParaRPr>
          </a:p>
        </p:txBody>
      </p:sp>
      <p:sp>
        <p:nvSpPr>
          <p:cNvPr id="1487" name="Google Shape;1487;p11"/>
          <p:cNvSpPr txBox="1"/>
          <p:nvPr/>
        </p:nvSpPr>
        <p:spPr>
          <a:xfrm>
            <a:off x="512064" y="1700784"/>
            <a:ext cx="1179600" cy="10791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7200"/>
              <a:buFont typeface="Arial"/>
              <a:buNone/>
            </a:pPr>
            <a:r>
              <a:rPr lang="en-US" sz="7200" b="0" i="0" u="none" strike="noStrike" cap="none">
                <a:solidFill>
                  <a:schemeClr val="accent1"/>
                </a:solidFill>
                <a:latin typeface="Fjalla One"/>
                <a:ea typeface="Fjalla One"/>
                <a:cs typeface="Fjalla One"/>
                <a:sym typeface="Fjalla One"/>
              </a:rPr>
              <a:t>01</a:t>
            </a:r>
            <a:endParaRPr sz="7200" b="0" i="0" u="none" strike="noStrike" cap="none">
              <a:solidFill>
                <a:schemeClr val="accent1"/>
              </a:solidFill>
              <a:latin typeface="Fjalla One"/>
              <a:ea typeface="Fjalla One"/>
              <a:cs typeface="Fjalla One"/>
              <a:sym typeface="Fjalla One"/>
            </a:endParaRPr>
          </a:p>
        </p:txBody>
      </p:sp>
      <p:sp>
        <p:nvSpPr>
          <p:cNvPr id="1488" name="Google Shape;1488;p11"/>
          <p:cNvSpPr txBox="1"/>
          <p:nvPr/>
        </p:nvSpPr>
        <p:spPr>
          <a:xfrm>
            <a:off x="1623369" y="3355848"/>
            <a:ext cx="1179600" cy="10749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7200"/>
              <a:buFont typeface="Arial"/>
              <a:buNone/>
            </a:pPr>
            <a:r>
              <a:rPr lang="en-US" sz="7200" b="0" i="0" u="none" strike="noStrike" cap="none">
                <a:solidFill>
                  <a:schemeClr val="accent1"/>
                </a:solidFill>
                <a:latin typeface="Fjalla One"/>
                <a:ea typeface="Fjalla One"/>
                <a:cs typeface="Fjalla One"/>
                <a:sym typeface="Fjalla One"/>
              </a:rPr>
              <a:t>03</a:t>
            </a:r>
            <a:endParaRPr sz="7200" b="0" i="0" u="none" strike="noStrike" cap="none">
              <a:solidFill>
                <a:schemeClr val="accent1"/>
              </a:solidFill>
              <a:latin typeface="Fjalla One"/>
              <a:ea typeface="Fjalla One"/>
              <a:cs typeface="Fjalla One"/>
              <a:sym typeface="Fjalla One"/>
            </a:endParaRPr>
          </a:p>
        </p:txBody>
      </p:sp>
      <p:sp>
        <p:nvSpPr>
          <p:cNvPr id="1489" name="Google Shape;1489;p11"/>
          <p:cNvSpPr txBox="1"/>
          <p:nvPr/>
        </p:nvSpPr>
        <p:spPr>
          <a:xfrm>
            <a:off x="5263298" y="3355848"/>
            <a:ext cx="1179600" cy="10749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7200"/>
              <a:buFont typeface="Arial"/>
              <a:buNone/>
            </a:pPr>
            <a:r>
              <a:rPr lang="en-US" sz="7200" b="0" i="0" u="none" strike="noStrike" cap="none">
                <a:solidFill>
                  <a:schemeClr val="accent1"/>
                </a:solidFill>
                <a:latin typeface="Fjalla One"/>
                <a:ea typeface="Fjalla One"/>
                <a:cs typeface="Fjalla One"/>
                <a:sym typeface="Fjalla One"/>
              </a:rPr>
              <a:t>04</a:t>
            </a:r>
            <a:endParaRPr sz="7200" b="0" i="0" u="none" strike="noStrike" cap="none">
              <a:solidFill>
                <a:schemeClr val="accent1"/>
              </a:solidFill>
              <a:latin typeface="Fjalla One"/>
              <a:ea typeface="Fjalla One"/>
              <a:cs typeface="Fjalla One"/>
              <a:sym typeface="Fjalla One"/>
            </a:endParaRPr>
          </a:p>
        </p:txBody>
      </p:sp>
      <p:sp>
        <p:nvSpPr>
          <p:cNvPr id="1490" name="Google Shape;1490;p11"/>
          <p:cNvSpPr txBox="1"/>
          <p:nvPr/>
        </p:nvSpPr>
        <p:spPr>
          <a:xfrm>
            <a:off x="4268116" y="1700784"/>
            <a:ext cx="1179600" cy="10791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7200"/>
              <a:buFont typeface="Arial"/>
              <a:buNone/>
            </a:pPr>
            <a:r>
              <a:rPr lang="en-US" sz="7200" b="0" i="0" u="none" strike="noStrike" cap="none">
                <a:solidFill>
                  <a:schemeClr val="accent1"/>
                </a:solidFill>
                <a:latin typeface="Fjalla One"/>
                <a:ea typeface="Fjalla One"/>
                <a:cs typeface="Fjalla One"/>
                <a:sym typeface="Fjalla One"/>
              </a:rPr>
              <a:t>02</a:t>
            </a:r>
            <a:endParaRPr sz="7200" b="0" i="0" u="none" strike="noStrike" cap="none">
              <a:solidFill>
                <a:schemeClr val="accent1"/>
              </a:solidFill>
              <a:latin typeface="Fjalla One"/>
              <a:ea typeface="Fjalla One"/>
              <a:cs typeface="Fjalla One"/>
              <a:sym typeface="Fjalla On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4"/>
        <p:cNvGrpSpPr/>
        <p:nvPr/>
      </p:nvGrpSpPr>
      <p:grpSpPr>
        <a:xfrm>
          <a:off x="0" y="0"/>
          <a:ext cx="0" cy="0"/>
          <a:chOff x="0" y="0"/>
          <a:chExt cx="0" cy="0"/>
        </a:xfrm>
      </p:grpSpPr>
      <p:pic>
        <p:nvPicPr>
          <p:cNvPr id="1495" name="Google Shape;1495;p12"/>
          <p:cNvPicPr preferRelativeResize="0"/>
          <p:nvPr/>
        </p:nvPicPr>
        <p:blipFill rotWithShape="1">
          <a:blip r:embed="rId3">
            <a:alphaModFix/>
          </a:blip>
          <a:srcRect/>
          <a:stretch/>
        </p:blipFill>
        <p:spPr>
          <a:xfrm>
            <a:off x="-146347" y="-53266"/>
            <a:ext cx="9436693" cy="5250032"/>
          </a:xfrm>
          <a:prstGeom prst="rect">
            <a:avLst/>
          </a:prstGeom>
          <a:noFill/>
          <a:ln>
            <a:noFill/>
          </a:ln>
        </p:spPr>
      </p:pic>
      <p:pic>
        <p:nvPicPr>
          <p:cNvPr id="1496" name="Google Shape;1496;p12"/>
          <p:cNvPicPr preferRelativeResize="0"/>
          <p:nvPr/>
        </p:nvPicPr>
        <p:blipFill rotWithShape="1">
          <a:blip r:embed="rId4">
            <a:alphaModFix/>
          </a:blip>
          <a:srcRect/>
          <a:stretch/>
        </p:blipFill>
        <p:spPr>
          <a:xfrm>
            <a:off x="1142999" y="-53266"/>
            <a:ext cx="6858000"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0"/>
        <p:cNvGrpSpPr/>
        <p:nvPr/>
      </p:nvGrpSpPr>
      <p:grpSpPr>
        <a:xfrm>
          <a:off x="0" y="0"/>
          <a:ext cx="0" cy="0"/>
          <a:chOff x="0" y="0"/>
          <a:chExt cx="0" cy="0"/>
        </a:xfrm>
      </p:grpSpPr>
      <p:pic>
        <p:nvPicPr>
          <p:cNvPr id="1501" name="Google Shape;1501;p13" descr="A picture containing businesscard&#10;&#10;Description automatically generated"/>
          <p:cNvPicPr preferRelativeResize="0"/>
          <p:nvPr/>
        </p:nvPicPr>
        <p:blipFill rotWithShape="1">
          <a:blip r:embed="rId3">
            <a:alphaModFix/>
          </a:blip>
          <a:srcRect/>
          <a:stretch/>
        </p:blipFill>
        <p:spPr>
          <a:xfrm>
            <a:off x="6093530" y="1528957"/>
            <a:ext cx="1713809" cy="1713809"/>
          </a:xfrm>
          <a:prstGeom prst="rect">
            <a:avLst/>
          </a:prstGeom>
          <a:noFill/>
          <a:ln>
            <a:noFill/>
          </a:ln>
        </p:spPr>
      </p:pic>
      <p:pic>
        <p:nvPicPr>
          <p:cNvPr id="1502" name="Google Shape;1502;p13"/>
          <p:cNvPicPr preferRelativeResize="0"/>
          <p:nvPr/>
        </p:nvPicPr>
        <p:blipFill rotWithShape="1">
          <a:blip r:embed="rId4">
            <a:alphaModFix/>
          </a:blip>
          <a:srcRect/>
          <a:stretch/>
        </p:blipFill>
        <p:spPr>
          <a:xfrm>
            <a:off x="782078" y="1809750"/>
            <a:ext cx="762000" cy="762000"/>
          </a:xfrm>
          <a:prstGeom prst="rect">
            <a:avLst/>
          </a:prstGeom>
          <a:noFill/>
          <a:ln>
            <a:noFill/>
          </a:ln>
        </p:spPr>
      </p:pic>
      <p:sp>
        <p:nvSpPr>
          <p:cNvPr id="1503" name="Google Shape;1503;p13"/>
          <p:cNvSpPr txBox="1"/>
          <p:nvPr/>
        </p:nvSpPr>
        <p:spPr>
          <a:xfrm>
            <a:off x="28810" y="2571750"/>
            <a:ext cx="2268537"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Amazon Elastic Compute Cloud (Amazon EC2)</a:t>
            </a:r>
            <a:endParaRPr/>
          </a:p>
        </p:txBody>
      </p:sp>
      <p:sp>
        <p:nvSpPr>
          <p:cNvPr id="1504" name="Google Shape;1504;p13"/>
          <p:cNvSpPr txBox="1">
            <a:spLocks noGrp="1"/>
          </p:cNvSpPr>
          <p:nvPr>
            <p:ph type="title"/>
          </p:nvPr>
        </p:nvSpPr>
        <p:spPr>
          <a:xfrm>
            <a:off x="723750" y="288907"/>
            <a:ext cx="7696500" cy="5727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SzPts val="2800"/>
              <a:buNone/>
            </a:pPr>
            <a:r>
              <a:rPr lang="en-US" sz="2400">
                <a:latin typeface="Fjalla One"/>
                <a:ea typeface="Fjalla One"/>
                <a:cs typeface="Fjalla One"/>
                <a:sym typeface="Fjalla One"/>
              </a:rPr>
              <a:t>LET’S CREATE OUR SYSTEM</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03"/>
                                        </p:tgtEl>
                                      </p:cBhvr>
                                    </p:animEffect>
                                    <p:set>
                                      <p:cBhvr>
                                        <p:cTn id="7" dur="1" fill="hold">
                                          <p:stCondLst>
                                            <p:cond delay="500"/>
                                          </p:stCondLst>
                                        </p:cTn>
                                        <p:tgtEl>
                                          <p:spTgt spid="1503"/>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1502"/>
                                        </p:tgtEl>
                                      </p:cBhvr>
                                    </p:animEffect>
                                    <p:set>
                                      <p:cBhvr>
                                        <p:cTn id="11" dur="1" fill="hold">
                                          <p:stCondLst>
                                            <p:cond delay="500"/>
                                          </p:stCondLst>
                                        </p:cTn>
                                        <p:tgtEl>
                                          <p:spTgt spid="150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8"/>
        <p:cNvGrpSpPr/>
        <p:nvPr/>
      </p:nvGrpSpPr>
      <p:grpSpPr>
        <a:xfrm>
          <a:off x="0" y="0"/>
          <a:ext cx="0" cy="0"/>
          <a:chOff x="0" y="0"/>
          <a:chExt cx="0" cy="0"/>
        </a:xfrm>
      </p:grpSpPr>
      <p:pic>
        <p:nvPicPr>
          <p:cNvPr id="1509" name="Google Shape;1509;p14" descr="A picture containing businesscard&#10;&#10;Description automatically generated"/>
          <p:cNvPicPr preferRelativeResize="0"/>
          <p:nvPr/>
        </p:nvPicPr>
        <p:blipFill rotWithShape="1">
          <a:blip r:embed="rId3">
            <a:alphaModFix/>
          </a:blip>
          <a:srcRect/>
          <a:stretch/>
        </p:blipFill>
        <p:spPr>
          <a:xfrm>
            <a:off x="6093530" y="1528957"/>
            <a:ext cx="1713809" cy="1713809"/>
          </a:xfrm>
          <a:prstGeom prst="rect">
            <a:avLst/>
          </a:prstGeom>
          <a:noFill/>
          <a:ln>
            <a:noFill/>
          </a:ln>
        </p:spPr>
      </p:pic>
      <p:sp>
        <p:nvSpPr>
          <p:cNvPr id="1510" name="Google Shape;1510;p14"/>
          <p:cNvSpPr txBox="1"/>
          <p:nvPr/>
        </p:nvSpPr>
        <p:spPr>
          <a:xfrm>
            <a:off x="28810" y="2571750"/>
            <a:ext cx="2268537"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AWS Elastic Beanstalk</a:t>
            </a:r>
            <a:endParaRPr/>
          </a:p>
        </p:txBody>
      </p:sp>
      <p:pic>
        <p:nvPicPr>
          <p:cNvPr id="1511" name="Google Shape;1511;p14"/>
          <p:cNvPicPr preferRelativeResize="0"/>
          <p:nvPr/>
        </p:nvPicPr>
        <p:blipFill rotWithShape="1">
          <a:blip r:embed="rId4">
            <a:alphaModFix/>
          </a:blip>
          <a:srcRect/>
          <a:stretch/>
        </p:blipFill>
        <p:spPr>
          <a:xfrm>
            <a:off x="782078" y="1809750"/>
            <a:ext cx="762000" cy="762000"/>
          </a:xfrm>
          <a:prstGeom prst="rect">
            <a:avLst/>
          </a:prstGeom>
          <a:noFill/>
          <a:ln>
            <a:noFill/>
          </a:ln>
        </p:spPr>
      </p:pic>
      <p:sp>
        <p:nvSpPr>
          <p:cNvPr id="1512" name="Google Shape;1512;p14"/>
          <p:cNvSpPr txBox="1">
            <a:spLocks noGrp="1"/>
          </p:cNvSpPr>
          <p:nvPr>
            <p:ph type="title"/>
          </p:nvPr>
        </p:nvSpPr>
        <p:spPr>
          <a:xfrm>
            <a:off x="723750" y="288907"/>
            <a:ext cx="7696500" cy="5727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SzPts val="2800"/>
              <a:buNone/>
            </a:pPr>
            <a:r>
              <a:rPr lang="en-US" sz="2400">
                <a:latin typeface="Fjalla One"/>
                <a:ea typeface="Fjalla One"/>
                <a:cs typeface="Fjalla One"/>
                <a:sym typeface="Fjalla One"/>
              </a:rPr>
              <a:t>LET’S CREATE OUR SYSTEM</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10"/>
                                        </p:tgtEl>
                                      </p:cBhvr>
                                    </p:animEffect>
                                    <p:set>
                                      <p:cBhvr>
                                        <p:cTn id="7" dur="1" fill="hold">
                                          <p:stCondLst>
                                            <p:cond delay="500"/>
                                          </p:stCondLst>
                                        </p:cTn>
                                        <p:tgtEl>
                                          <p:spTgt spid="1510"/>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1511"/>
                                        </p:tgtEl>
                                      </p:cBhvr>
                                    </p:animEffect>
                                    <p:set>
                                      <p:cBhvr>
                                        <p:cTn id="11" dur="1" fill="hold">
                                          <p:stCondLst>
                                            <p:cond delay="500"/>
                                          </p:stCondLst>
                                        </p:cTn>
                                        <p:tgtEl>
                                          <p:spTgt spid="15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16"/>
        <p:cNvGrpSpPr/>
        <p:nvPr/>
      </p:nvGrpSpPr>
      <p:grpSpPr>
        <a:xfrm>
          <a:off x="0" y="0"/>
          <a:ext cx="0" cy="0"/>
          <a:chOff x="0" y="0"/>
          <a:chExt cx="0" cy="0"/>
        </a:xfrm>
      </p:grpSpPr>
      <p:pic>
        <p:nvPicPr>
          <p:cNvPr id="1517" name="Google Shape;1517;p15" descr="A picture containing businesscard&#10;&#10;Description automatically generated"/>
          <p:cNvPicPr preferRelativeResize="0"/>
          <p:nvPr/>
        </p:nvPicPr>
        <p:blipFill rotWithShape="1">
          <a:blip r:embed="rId3">
            <a:alphaModFix/>
          </a:blip>
          <a:srcRect/>
          <a:stretch/>
        </p:blipFill>
        <p:spPr>
          <a:xfrm>
            <a:off x="6093530" y="1528957"/>
            <a:ext cx="1713809" cy="1713809"/>
          </a:xfrm>
          <a:prstGeom prst="rect">
            <a:avLst/>
          </a:prstGeom>
          <a:noFill/>
          <a:ln>
            <a:noFill/>
          </a:ln>
        </p:spPr>
      </p:pic>
      <p:sp>
        <p:nvSpPr>
          <p:cNvPr id="1518" name="Google Shape;1518;p15"/>
          <p:cNvSpPr txBox="1"/>
          <p:nvPr/>
        </p:nvSpPr>
        <p:spPr>
          <a:xfrm>
            <a:off x="28810" y="2571750"/>
            <a:ext cx="2268537"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Amazon EC2</a:t>
            </a:r>
            <a:br>
              <a:rPr lang="en-US" sz="1200" b="0" i="0" u="none" strike="noStrike" cap="none">
                <a:solidFill>
                  <a:schemeClr val="dk1"/>
                </a:solidFill>
                <a:latin typeface="Arial"/>
                <a:ea typeface="Arial"/>
                <a:cs typeface="Arial"/>
                <a:sym typeface="Arial"/>
              </a:rPr>
            </a:br>
            <a:r>
              <a:rPr lang="en-US" sz="1200" b="0" i="0" u="none" strike="noStrike" cap="none">
                <a:solidFill>
                  <a:schemeClr val="dk1"/>
                </a:solidFill>
                <a:latin typeface="Arial"/>
                <a:ea typeface="Arial"/>
                <a:cs typeface="Arial"/>
                <a:sym typeface="Arial"/>
              </a:rPr>
              <a:t>Auto Scaling</a:t>
            </a:r>
            <a:endParaRPr/>
          </a:p>
        </p:txBody>
      </p:sp>
      <p:pic>
        <p:nvPicPr>
          <p:cNvPr id="1519" name="Google Shape;1519;p15"/>
          <p:cNvPicPr preferRelativeResize="0"/>
          <p:nvPr/>
        </p:nvPicPr>
        <p:blipFill rotWithShape="1">
          <a:blip r:embed="rId4">
            <a:alphaModFix/>
          </a:blip>
          <a:srcRect/>
          <a:stretch/>
        </p:blipFill>
        <p:spPr>
          <a:xfrm>
            <a:off x="719931" y="1809750"/>
            <a:ext cx="762000" cy="762000"/>
          </a:xfrm>
          <a:prstGeom prst="rect">
            <a:avLst/>
          </a:prstGeom>
          <a:noFill/>
          <a:ln>
            <a:noFill/>
          </a:ln>
        </p:spPr>
      </p:pic>
      <p:sp>
        <p:nvSpPr>
          <p:cNvPr id="1520" name="Google Shape;1520;p15"/>
          <p:cNvSpPr txBox="1"/>
          <p:nvPr/>
        </p:nvSpPr>
        <p:spPr>
          <a:xfrm>
            <a:off x="723750" y="288907"/>
            <a:ext cx="7696500" cy="572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2"/>
              </a:buClr>
              <a:buSzPts val="2800"/>
              <a:buFont typeface="Fjalla One"/>
              <a:buNone/>
            </a:pPr>
            <a:r>
              <a:rPr lang="en-US" sz="2400" b="0" i="0" u="none" strike="noStrike" cap="none">
                <a:solidFill>
                  <a:schemeClr val="dk2"/>
                </a:solidFill>
                <a:latin typeface="Fjalla One"/>
                <a:ea typeface="Fjalla One"/>
                <a:cs typeface="Fjalla One"/>
                <a:sym typeface="Fjalla One"/>
              </a:rPr>
              <a:t>LET’S CREATE OUR SYSTEM</a:t>
            </a:r>
            <a:endParaRPr sz="2400" b="0" i="0" u="none" strike="noStrike" cap="none">
              <a:solidFill>
                <a:schemeClr val="dk2"/>
              </a:solidFill>
              <a:latin typeface="Fjalla One"/>
              <a:ea typeface="Fjalla One"/>
              <a:cs typeface="Fjalla One"/>
              <a:sym typeface="Fjalla On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18"/>
                                        </p:tgtEl>
                                      </p:cBhvr>
                                    </p:animEffect>
                                    <p:set>
                                      <p:cBhvr>
                                        <p:cTn id="7" dur="1" fill="hold">
                                          <p:stCondLst>
                                            <p:cond delay="500"/>
                                          </p:stCondLst>
                                        </p:cTn>
                                        <p:tgtEl>
                                          <p:spTgt spid="1518"/>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1519"/>
                                        </p:tgtEl>
                                      </p:cBhvr>
                                    </p:animEffect>
                                    <p:set>
                                      <p:cBhvr>
                                        <p:cTn id="11" dur="1" fill="hold">
                                          <p:stCondLst>
                                            <p:cond delay="500"/>
                                          </p:stCondLst>
                                        </p:cTn>
                                        <p:tgtEl>
                                          <p:spTgt spid="15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24"/>
        <p:cNvGrpSpPr/>
        <p:nvPr/>
      </p:nvGrpSpPr>
      <p:grpSpPr>
        <a:xfrm>
          <a:off x="0" y="0"/>
          <a:ext cx="0" cy="0"/>
          <a:chOff x="0" y="0"/>
          <a:chExt cx="0" cy="0"/>
        </a:xfrm>
      </p:grpSpPr>
      <p:pic>
        <p:nvPicPr>
          <p:cNvPr id="1525" name="Google Shape;1525;p16" descr="A picture containing businesscard&#10;&#10;Description automatically generated"/>
          <p:cNvPicPr preferRelativeResize="0"/>
          <p:nvPr/>
        </p:nvPicPr>
        <p:blipFill rotWithShape="1">
          <a:blip r:embed="rId3">
            <a:alphaModFix/>
          </a:blip>
          <a:srcRect/>
          <a:stretch/>
        </p:blipFill>
        <p:spPr>
          <a:xfrm>
            <a:off x="6093530" y="1528957"/>
            <a:ext cx="1713809" cy="1713809"/>
          </a:xfrm>
          <a:prstGeom prst="rect">
            <a:avLst/>
          </a:prstGeom>
          <a:noFill/>
          <a:ln>
            <a:noFill/>
          </a:ln>
        </p:spPr>
      </p:pic>
      <p:sp>
        <p:nvSpPr>
          <p:cNvPr id="1526" name="Google Shape;1526;p16"/>
          <p:cNvSpPr txBox="1"/>
          <p:nvPr/>
        </p:nvSpPr>
        <p:spPr>
          <a:xfrm>
            <a:off x="28810" y="2571750"/>
            <a:ext cx="2268537"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Amazon Elastic Container Registry (Amazon ECR)</a:t>
            </a:r>
            <a:endParaRPr/>
          </a:p>
        </p:txBody>
      </p:sp>
      <p:pic>
        <p:nvPicPr>
          <p:cNvPr id="1527" name="Google Shape;1527;p16"/>
          <p:cNvPicPr preferRelativeResize="0"/>
          <p:nvPr/>
        </p:nvPicPr>
        <p:blipFill rotWithShape="1">
          <a:blip r:embed="rId4">
            <a:alphaModFix/>
          </a:blip>
          <a:srcRect/>
          <a:stretch/>
        </p:blipFill>
        <p:spPr>
          <a:xfrm>
            <a:off x="782078" y="1809750"/>
            <a:ext cx="762000" cy="762000"/>
          </a:xfrm>
          <a:prstGeom prst="rect">
            <a:avLst/>
          </a:prstGeom>
          <a:noFill/>
          <a:ln>
            <a:noFill/>
          </a:ln>
        </p:spPr>
      </p:pic>
      <p:sp>
        <p:nvSpPr>
          <p:cNvPr id="1528" name="Google Shape;1528;p16"/>
          <p:cNvSpPr txBox="1">
            <a:spLocks noGrp="1"/>
          </p:cNvSpPr>
          <p:nvPr>
            <p:ph type="title"/>
          </p:nvPr>
        </p:nvSpPr>
        <p:spPr>
          <a:xfrm>
            <a:off x="723750" y="288907"/>
            <a:ext cx="7696500" cy="5727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SzPts val="2800"/>
              <a:buNone/>
            </a:pPr>
            <a:r>
              <a:rPr lang="en-US" sz="2400">
                <a:latin typeface="Fjalla One"/>
                <a:ea typeface="Fjalla One"/>
                <a:cs typeface="Fjalla One"/>
                <a:sym typeface="Fjalla One"/>
              </a:rPr>
              <a:t>LET’S CREATE OUR SYSTEM</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26"/>
                                        </p:tgtEl>
                                      </p:cBhvr>
                                    </p:animEffect>
                                    <p:set>
                                      <p:cBhvr>
                                        <p:cTn id="7" dur="1" fill="hold">
                                          <p:stCondLst>
                                            <p:cond delay="500"/>
                                          </p:stCondLst>
                                        </p:cTn>
                                        <p:tgtEl>
                                          <p:spTgt spid="1526"/>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1527"/>
                                        </p:tgtEl>
                                      </p:cBhvr>
                                    </p:animEffect>
                                    <p:set>
                                      <p:cBhvr>
                                        <p:cTn id="11" dur="1" fill="hold">
                                          <p:stCondLst>
                                            <p:cond delay="500"/>
                                          </p:stCondLst>
                                        </p:cTn>
                                        <p:tgtEl>
                                          <p:spTgt spid="15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32"/>
        <p:cNvGrpSpPr/>
        <p:nvPr/>
      </p:nvGrpSpPr>
      <p:grpSpPr>
        <a:xfrm>
          <a:off x="0" y="0"/>
          <a:ext cx="0" cy="0"/>
          <a:chOff x="0" y="0"/>
          <a:chExt cx="0" cy="0"/>
        </a:xfrm>
      </p:grpSpPr>
      <p:pic>
        <p:nvPicPr>
          <p:cNvPr id="1533" name="Google Shape;1533;p17" descr="A picture containing businesscard&#10;&#10;Description automatically generated"/>
          <p:cNvPicPr preferRelativeResize="0"/>
          <p:nvPr/>
        </p:nvPicPr>
        <p:blipFill rotWithShape="1">
          <a:blip r:embed="rId3">
            <a:alphaModFix/>
          </a:blip>
          <a:srcRect/>
          <a:stretch/>
        </p:blipFill>
        <p:spPr>
          <a:xfrm>
            <a:off x="6093530" y="1528957"/>
            <a:ext cx="1713809" cy="1713809"/>
          </a:xfrm>
          <a:prstGeom prst="rect">
            <a:avLst/>
          </a:prstGeom>
          <a:noFill/>
          <a:ln>
            <a:noFill/>
          </a:ln>
        </p:spPr>
      </p:pic>
      <p:sp>
        <p:nvSpPr>
          <p:cNvPr id="1534" name="Google Shape;1534;p17"/>
          <p:cNvSpPr txBox="1"/>
          <p:nvPr/>
        </p:nvSpPr>
        <p:spPr>
          <a:xfrm>
            <a:off x="28810" y="2571750"/>
            <a:ext cx="2268537"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Amazon DocumentDB </a:t>
            </a:r>
            <a:br>
              <a:rPr lang="en-US" sz="1200" b="0" i="0" u="none" strike="noStrike" cap="none">
                <a:solidFill>
                  <a:schemeClr val="dk1"/>
                </a:solidFill>
                <a:latin typeface="Arial"/>
                <a:ea typeface="Arial"/>
                <a:cs typeface="Arial"/>
                <a:sym typeface="Arial"/>
              </a:rPr>
            </a:br>
            <a:r>
              <a:rPr lang="en-US" sz="1200" b="0" i="0" u="none" strike="noStrike" cap="none">
                <a:solidFill>
                  <a:schemeClr val="dk1"/>
                </a:solidFill>
                <a:latin typeface="Arial"/>
                <a:ea typeface="Arial"/>
                <a:cs typeface="Arial"/>
                <a:sym typeface="Arial"/>
              </a:rPr>
              <a:t>(with MongoDB compatibility)</a:t>
            </a:r>
            <a:endParaRPr/>
          </a:p>
        </p:txBody>
      </p:sp>
      <p:pic>
        <p:nvPicPr>
          <p:cNvPr id="1535" name="Google Shape;1535;p17"/>
          <p:cNvPicPr preferRelativeResize="0"/>
          <p:nvPr/>
        </p:nvPicPr>
        <p:blipFill rotWithShape="1">
          <a:blip r:embed="rId4">
            <a:alphaModFix/>
          </a:blip>
          <a:srcRect/>
          <a:stretch/>
        </p:blipFill>
        <p:spPr>
          <a:xfrm>
            <a:off x="782078" y="1809750"/>
            <a:ext cx="762000" cy="762000"/>
          </a:xfrm>
          <a:prstGeom prst="rect">
            <a:avLst/>
          </a:prstGeom>
          <a:noFill/>
          <a:ln>
            <a:noFill/>
          </a:ln>
        </p:spPr>
      </p:pic>
      <p:sp>
        <p:nvSpPr>
          <p:cNvPr id="1536" name="Google Shape;1536;p17"/>
          <p:cNvSpPr txBox="1">
            <a:spLocks noGrp="1"/>
          </p:cNvSpPr>
          <p:nvPr>
            <p:ph type="title"/>
          </p:nvPr>
        </p:nvSpPr>
        <p:spPr>
          <a:xfrm>
            <a:off x="723750" y="288907"/>
            <a:ext cx="7696500" cy="5727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SzPts val="2800"/>
              <a:buNone/>
            </a:pPr>
            <a:r>
              <a:rPr lang="en-US" sz="2400">
                <a:latin typeface="Fjalla One"/>
                <a:ea typeface="Fjalla One"/>
                <a:cs typeface="Fjalla One"/>
                <a:sym typeface="Fjalla One"/>
              </a:rPr>
              <a:t>LET’S CREATE OUR SYSTEM</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34"/>
                                        </p:tgtEl>
                                      </p:cBhvr>
                                    </p:animEffect>
                                    <p:set>
                                      <p:cBhvr>
                                        <p:cTn id="7" dur="1" fill="hold">
                                          <p:stCondLst>
                                            <p:cond delay="500"/>
                                          </p:stCondLst>
                                        </p:cTn>
                                        <p:tgtEl>
                                          <p:spTgt spid="1534"/>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1535"/>
                                        </p:tgtEl>
                                      </p:cBhvr>
                                    </p:animEffect>
                                    <p:set>
                                      <p:cBhvr>
                                        <p:cTn id="11" dur="1" fill="hold">
                                          <p:stCondLst>
                                            <p:cond delay="500"/>
                                          </p:stCondLst>
                                        </p:cTn>
                                        <p:tgtEl>
                                          <p:spTgt spid="15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40"/>
        <p:cNvGrpSpPr/>
        <p:nvPr/>
      </p:nvGrpSpPr>
      <p:grpSpPr>
        <a:xfrm>
          <a:off x="0" y="0"/>
          <a:ext cx="0" cy="0"/>
          <a:chOff x="0" y="0"/>
          <a:chExt cx="0" cy="0"/>
        </a:xfrm>
      </p:grpSpPr>
      <p:pic>
        <p:nvPicPr>
          <p:cNvPr id="1541" name="Google Shape;1541;p18" descr="A picture containing businesscard&#10;&#10;Description automatically generated"/>
          <p:cNvPicPr preferRelativeResize="0"/>
          <p:nvPr/>
        </p:nvPicPr>
        <p:blipFill rotWithShape="1">
          <a:blip r:embed="rId3">
            <a:alphaModFix/>
          </a:blip>
          <a:srcRect/>
          <a:stretch/>
        </p:blipFill>
        <p:spPr>
          <a:xfrm>
            <a:off x="6093530" y="1528957"/>
            <a:ext cx="1713809" cy="1713809"/>
          </a:xfrm>
          <a:prstGeom prst="rect">
            <a:avLst/>
          </a:prstGeom>
          <a:noFill/>
          <a:ln>
            <a:noFill/>
          </a:ln>
        </p:spPr>
      </p:pic>
      <p:sp>
        <p:nvSpPr>
          <p:cNvPr id="1542" name="Google Shape;1542;p18"/>
          <p:cNvSpPr txBox="1"/>
          <p:nvPr/>
        </p:nvSpPr>
        <p:spPr>
          <a:xfrm>
            <a:off x="28810" y="2571750"/>
            <a:ext cx="2268537"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Amazon Relational Database Service (Amazon RDS)</a:t>
            </a:r>
            <a:endParaRPr/>
          </a:p>
        </p:txBody>
      </p:sp>
      <p:pic>
        <p:nvPicPr>
          <p:cNvPr id="1543" name="Google Shape;1543;p18"/>
          <p:cNvPicPr preferRelativeResize="0"/>
          <p:nvPr/>
        </p:nvPicPr>
        <p:blipFill rotWithShape="1">
          <a:blip r:embed="rId4">
            <a:alphaModFix/>
          </a:blip>
          <a:srcRect/>
          <a:stretch/>
        </p:blipFill>
        <p:spPr>
          <a:xfrm>
            <a:off x="782078" y="1809750"/>
            <a:ext cx="762000" cy="762000"/>
          </a:xfrm>
          <a:prstGeom prst="rect">
            <a:avLst/>
          </a:prstGeom>
          <a:noFill/>
          <a:ln>
            <a:noFill/>
          </a:ln>
        </p:spPr>
      </p:pic>
      <p:sp>
        <p:nvSpPr>
          <p:cNvPr id="1544" name="Google Shape;1544;p18"/>
          <p:cNvSpPr txBox="1">
            <a:spLocks noGrp="1"/>
          </p:cNvSpPr>
          <p:nvPr>
            <p:ph type="title"/>
          </p:nvPr>
        </p:nvSpPr>
        <p:spPr>
          <a:xfrm>
            <a:off x="723750" y="288907"/>
            <a:ext cx="7696500" cy="5727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SzPts val="2800"/>
              <a:buNone/>
            </a:pPr>
            <a:r>
              <a:rPr lang="en-US" sz="2400">
                <a:latin typeface="Fjalla One"/>
                <a:ea typeface="Fjalla One"/>
                <a:cs typeface="Fjalla One"/>
                <a:sym typeface="Fjalla One"/>
              </a:rPr>
              <a:t>LET’S CREATE OUR SYSTEM</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42"/>
                                        </p:tgtEl>
                                      </p:cBhvr>
                                    </p:animEffect>
                                    <p:set>
                                      <p:cBhvr>
                                        <p:cTn id="7" dur="1" fill="hold">
                                          <p:stCondLst>
                                            <p:cond delay="500"/>
                                          </p:stCondLst>
                                        </p:cTn>
                                        <p:tgtEl>
                                          <p:spTgt spid="1542"/>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1543"/>
                                        </p:tgtEl>
                                      </p:cBhvr>
                                    </p:animEffect>
                                    <p:set>
                                      <p:cBhvr>
                                        <p:cTn id="11" dur="1" fill="hold">
                                          <p:stCondLst>
                                            <p:cond delay="500"/>
                                          </p:stCondLst>
                                        </p:cTn>
                                        <p:tgtEl>
                                          <p:spTgt spid="15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48"/>
        <p:cNvGrpSpPr/>
        <p:nvPr/>
      </p:nvGrpSpPr>
      <p:grpSpPr>
        <a:xfrm>
          <a:off x="0" y="0"/>
          <a:ext cx="0" cy="0"/>
          <a:chOff x="0" y="0"/>
          <a:chExt cx="0" cy="0"/>
        </a:xfrm>
      </p:grpSpPr>
      <p:pic>
        <p:nvPicPr>
          <p:cNvPr id="1549" name="Google Shape;1549;p19" descr="A picture containing businesscard&#10;&#10;Description automatically generated"/>
          <p:cNvPicPr preferRelativeResize="0"/>
          <p:nvPr/>
        </p:nvPicPr>
        <p:blipFill rotWithShape="1">
          <a:blip r:embed="rId3">
            <a:alphaModFix/>
          </a:blip>
          <a:srcRect/>
          <a:stretch/>
        </p:blipFill>
        <p:spPr>
          <a:xfrm>
            <a:off x="6093530" y="1528957"/>
            <a:ext cx="1713809" cy="1713809"/>
          </a:xfrm>
          <a:prstGeom prst="rect">
            <a:avLst/>
          </a:prstGeom>
          <a:noFill/>
          <a:ln>
            <a:noFill/>
          </a:ln>
        </p:spPr>
      </p:pic>
      <p:sp>
        <p:nvSpPr>
          <p:cNvPr id="1550" name="Google Shape;1550;p19"/>
          <p:cNvSpPr txBox="1"/>
          <p:nvPr/>
        </p:nvSpPr>
        <p:spPr>
          <a:xfrm>
            <a:off x="28810" y="2571750"/>
            <a:ext cx="2268537"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Amazon ElastiCache</a:t>
            </a:r>
            <a:endParaRPr sz="1200" b="0" i="0" u="none" strike="noStrike" cap="none">
              <a:solidFill>
                <a:schemeClr val="dk1"/>
              </a:solidFill>
              <a:latin typeface="Arial"/>
              <a:ea typeface="Arial"/>
              <a:cs typeface="Arial"/>
              <a:sym typeface="Arial"/>
            </a:endParaRPr>
          </a:p>
        </p:txBody>
      </p:sp>
      <p:pic>
        <p:nvPicPr>
          <p:cNvPr id="1551" name="Google Shape;1551;p19"/>
          <p:cNvPicPr preferRelativeResize="0"/>
          <p:nvPr/>
        </p:nvPicPr>
        <p:blipFill rotWithShape="1">
          <a:blip r:embed="rId4">
            <a:alphaModFix/>
          </a:blip>
          <a:srcRect/>
          <a:stretch/>
        </p:blipFill>
        <p:spPr>
          <a:xfrm>
            <a:off x="782078" y="1809750"/>
            <a:ext cx="762000" cy="762000"/>
          </a:xfrm>
          <a:prstGeom prst="rect">
            <a:avLst/>
          </a:prstGeom>
          <a:noFill/>
          <a:ln>
            <a:noFill/>
          </a:ln>
        </p:spPr>
      </p:pic>
      <p:sp>
        <p:nvSpPr>
          <p:cNvPr id="1552" name="Google Shape;1552;p19"/>
          <p:cNvSpPr txBox="1">
            <a:spLocks noGrp="1"/>
          </p:cNvSpPr>
          <p:nvPr>
            <p:ph type="title"/>
          </p:nvPr>
        </p:nvSpPr>
        <p:spPr>
          <a:xfrm>
            <a:off x="723750" y="288907"/>
            <a:ext cx="7696500" cy="5727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SzPts val="2800"/>
              <a:buNone/>
            </a:pPr>
            <a:r>
              <a:rPr lang="en-US" sz="2400">
                <a:latin typeface="Fjalla One"/>
                <a:ea typeface="Fjalla One"/>
                <a:cs typeface="Fjalla One"/>
                <a:sym typeface="Fjalla One"/>
              </a:rPr>
              <a:t>LET’S CREATE OUR SYSTEM</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50"/>
                                        </p:tgtEl>
                                      </p:cBhvr>
                                    </p:animEffect>
                                    <p:set>
                                      <p:cBhvr>
                                        <p:cTn id="7" dur="1" fill="hold">
                                          <p:stCondLst>
                                            <p:cond delay="500"/>
                                          </p:stCondLst>
                                        </p:cTn>
                                        <p:tgtEl>
                                          <p:spTgt spid="1550"/>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1551"/>
                                        </p:tgtEl>
                                      </p:cBhvr>
                                    </p:animEffect>
                                    <p:set>
                                      <p:cBhvr>
                                        <p:cTn id="11" dur="1" fill="hold">
                                          <p:stCondLst>
                                            <p:cond delay="500"/>
                                          </p:stCondLst>
                                        </p:cTn>
                                        <p:tgtEl>
                                          <p:spTgt spid="15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grpSp>
        <p:nvGrpSpPr>
          <p:cNvPr id="1256" name="Google Shape;1256;p2"/>
          <p:cNvGrpSpPr/>
          <p:nvPr/>
        </p:nvGrpSpPr>
        <p:grpSpPr>
          <a:xfrm>
            <a:off x="640676" y="1301842"/>
            <a:ext cx="635100" cy="734640"/>
            <a:chOff x="731647" y="573573"/>
            <a:chExt cx="635100" cy="734640"/>
          </a:xfrm>
        </p:grpSpPr>
        <p:grpSp>
          <p:nvGrpSpPr>
            <p:cNvPr id="1257" name="Google Shape;1257;p2"/>
            <p:cNvGrpSpPr/>
            <p:nvPr/>
          </p:nvGrpSpPr>
          <p:grpSpPr>
            <a:xfrm>
              <a:off x="731647" y="573573"/>
              <a:ext cx="635100" cy="635100"/>
              <a:chOff x="917231" y="750460"/>
              <a:chExt cx="635100" cy="635100"/>
            </a:xfrm>
          </p:grpSpPr>
          <p:sp>
            <p:nvSpPr>
              <p:cNvPr id="1258" name="Google Shape;1258;p2"/>
              <p:cNvSpPr/>
              <p:nvPr/>
            </p:nvSpPr>
            <p:spPr>
              <a:xfrm>
                <a:off x="917231" y="750460"/>
                <a:ext cx="635100" cy="6351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p2"/>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60" name="Google Shape;1260;p2"/>
            <p:cNvGrpSpPr/>
            <p:nvPr/>
          </p:nvGrpSpPr>
          <p:grpSpPr>
            <a:xfrm>
              <a:off x="961679" y="1281213"/>
              <a:ext cx="175013" cy="27000"/>
              <a:chOff x="5662375" y="212375"/>
              <a:chExt cx="175013" cy="27000"/>
            </a:xfrm>
          </p:grpSpPr>
          <p:sp>
            <p:nvSpPr>
              <p:cNvPr id="1261" name="Google Shape;1261;p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262" name="Google Shape;1262;p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263" name="Google Shape;1263;p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grpSp>
      <p:grpSp>
        <p:nvGrpSpPr>
          <p:cNvPr id="1264" name="Google Shape;1264;p2"/>
          <p:cNvGrpSpPr/>
          <p:nvPr/>
        </p:nvGrpSpPr>
        <p:grpSpPr>
          <a:xfrm>
            <a:off x="640676" y="2378729"/>
            <a:ext cx="635100" cy="733491"/>
            <a:chOff x="731647" y="1650460"/>
            <a:chExt cx="635100" cy="733491"/>
          </a:xfrm>
        </p:grpSpPr>
        <p:grpSp>
          <p:nvGrpSpPr>
            <p:cNvPr id="1265" name="Google Shape;1265;p2"/>
            <p:cNvGrpSpPr/>
            <p:nvPr/>
          </p:nvGrpSpPr>
          <p:grpSpPr>
            <a:xfrm>
              <a:off x="731647" y="1650460"/>
              <a:ext cx="635100" cy="635100"/>
              <a:chOff x="917231" y="1827973"/>
              <a:chExt cx="635100" cy="635100"/>
            </a:xfrm>
          </p:grpSpPr>
          <p:sp>
            <p:nvSpPr>
              <p:cNvPr id="1266" name="Google Shape;1266;p2"/>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7" name="Google Shape;1267;p2"/>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68" name="Google Shape;1268;p2"/>
            <p:cNvGrpSpPr/>
            <p:nvPr/>
          </p:nvGrpSpPr>
          <p:grpSpPr>
            <a:xfrm>
              <a:off x="961679" y="2356951"/>
              <a:ext cx="175013" cy="27000"/>
              <a:chOff x="5662375" y="212375"/>
              <a:chExt cx="175013" cy="27000"/>
            </a:xfrm>
          </p:grpSpPr>
          <p:sp>
            <p:nvSpPr>
              <p:cNvPr id="1269" name="Google Shape;1269;p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270" name="Google Shape;1270;p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271" name="Google Shape;1271;p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grpSp>
      <p:grpSp>
        <p:nvGrpSpPr>
          <p:cNvPr id="1272" name="Google Shape;1272;p2"/>
          <p:cNvGrpSpPr/>
          <p:nvPr/>
        </p:nvGrpSpPr>
        <p:grpSpPr>
          <a:xfrm>
            <a:off x="640676" y="3456546"/>
            <a:ext cx="635100" cy="734983"/>
            <a:chOff x="731647" y="2728277"/>
            <a:chExt cx="635100" cy="734983"/>
          </a:xfrm>
        </p:grpSpPr>
        <p:grpSp>
          <p:nvGrpSpPr>
            <p:cNvPr id="1273" name="Google Shape;1273;p2"/>
            <p:cNvGrpSpPr/>
            <p:nvPr/>
          </p:nvGrpSpPr>
          <p:grpSpPr>
            <a:xfrm>
              <a:off x="731647" y="2728277"/>
              <a:ext cx="635100" cy="635100"/>
              <a:chOff x="917231" y="2905502"/>
              <a:chExt cx="635100" cy="635100"/>
            </a:xfrm>
          </p:grpSpPr>
          <p:sp>
            <p:nvSpPr>
              <p:cNvPr id="1274" name="Google Shape;1274;p2"/>
              <p:cNvSpPr/>
              <p:nvPr/>
            </p:nvSpPr>
            <p:spPr>
              <a:xfrm>
                <a:off x="917231" y="2905502"/>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5" name="Google Shape;1275;p2"/>
              <p:cNvSpPr/>
              <p:nvPr/>
            </p:nvSpPr>
            <p:spPr>
              <a:xfrm>
                <a:off x="1001931" y="2990252"/>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76" name="Google Shape;1276;p2"/>
            <p:cNvGrpSpPr/>
            <p:nvPr/>
          </p:nvGrpSpPr>
          <p:grpSpPr>
            <a:xfrm>
              <a:off x="961679" y="3436260"/>
              <a:ext cx="175013" cy="27000"/>
              <a:chOff x="5662375" y="212375"/>
              <a:chExt cx="175013" cy="27000"/>
            </a:xfrm>
          </p:grpSpPr>
          <p:sp>
            <p:nvSpPr>
              <p:cNvPr id="1277" name="Google Shape;1277;p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278" name="Google Shape;1278;p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279" name="Google Shape;1279;p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grpSp>
      <p:sp>
        <p:nvSpPr>
          <p:cNvPr id="1280" name="Google Shape;1280;p2"/>
          <p:cNvSpPr txBox="1">
            <a:spLocks noGrp="1"/>
          </p:cNvSpPr>
          <p:nvPr>
            <p:ph type="title"/>
          </p:nvPr>
        </p:nvSpPr>
        <p:spPr>
          <a:xfrm>
            <a:off x="3264450" y="242249"/>
            <a:ext cx="2615100" cy="5760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2800"/>
              <a:buNone/>
            </a:pPr>
            <a:r>
              <a:rPr lang="en-US"/>
              <a:t>Table of Contents</a:t>
            </a:r>
            <a:endParaRPr/>
          </a:p>
        </p:txBody>
      </p:sp>
      <p:sp>
        <p:nvSpPr>
          <p:cNvPr id="1281" name="Google Shape;1281;p2"/>
          <p:cNvSpPr txBox="1">
            <a:spLocks noGrp="1"/>
          </p:cNvSpPr>
          <p:nvPr>
            <p:ph type="subTitle" idx="2"/>
          </p:nvPr>
        </p:nvSpPr>
        <p:spPr>
          <a:xfrm>
            <a:off x="1573237" y="1441501"/>
            <a:ext cx="26151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a:latin typeface="Barlow Semi Condensed"/>
                <a:ea typeface="Barlow Semi Condensed"/>
                <a:cs typeface="Barlow Semi Condensed"/>
                <a:sym typeface="Barlow Semi Condensed"/>
              </a:rPr>
              <a:t>Brief introduction about cloud computing</a:t>
            </a:r>
            <a:endParaRPr>
              <a:latin typeface="Barlow Semi Condensed"/>
              <a:ea typeface="Barlow Semi Condensed"/>
              <a:cs typeface="Barlow Semi Condensed"/>
              <a:sym typeface="Barlow Semi Condensed"/>
            </a:endParaRPr>
          </a:p>
        </p:txBody>
      </p:sp>
      <p:sp>
        <p:nvSpPr>
          <p:cNvPr id="1282" name="Google Shape;1282;p2"/>
          <p:cNvSpPr txBox="1">
            <a:spLocks noGrp="1"/>
          </p:cNvSpPr>
          <p:nvPr>
            <p:ph type="subTitle" idx="1"/>
          </p:nvPr>
        </p:nvSpPr>
        <p:spPr>
          <a:xfrm>
            <a:off x="1573237" y="1158037"/>
            <a:ext cx="2615100" cy="384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sz="1800">
                <a:solidFill>
                  <a:schemeClr val="accent1"/>
                </a:solidFill>
              </a:rPr>
              <a:t>Cloud computing</a:t>
            </a:r>
            <a:endParaRPr/>
          </a:p>
        </p:txBody>
      </p:sp>
      <p:sp>
        <p:nvSpPr>
          <p:cNvPr id="1283" name="Google Shape;1283;p2"/>
          <p:cNvSpPr txBox="1">
            <a:spLocks noGrp="1"/>
          </p:cNvSpPr>
          <p:nvPr>
            <p:ph type="subTitle" idx="3"/>
          </p:nvPr>
        </p:nvSpPr>
        <p:spPr>
          <a:xfrm>
            <a:off x="1573236" y="2237029"/>
            <a:ext cx="3496833" cy="384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a:t>The problems of cloud computing</a:t>
            </a:r>
            <a:endParaRPr/>
          </a:p>
        </p:txBody>
      </p:sp>
      <p:sp>
        <p:nvSpPr>
          <p:cNvPr id="1284" name="Google Shape;1284;p2"/>
          <p:cNvSpPr txBox="1">
            <a:spLocks noGrp="1"/>
          </p:cNvSpPr>
          <p:nvPr>
            <p:ph type="subTitle" idx="4"/>
          </p:nvPr>
        </p:nvSpPr>
        <p:spPr>
          <a:xfrm>
            <a:off x="1573237" y="2520493"/>
            <a:ext cx="3047138"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Why cloud computing is a problem in modern software development</a:t>
            </a:r>
            <a:endParaRPr/>
          </a:p>
        </p:txBody>
      </p:sp>
      <p:sp>
        <p:nvSpPr>
          <p:cNvPr id="1285" name="Google Shape;1285;p2"/>
          <p:cNvSpPr txBox="1">
            <a:spLocks noGrp="1"/>
          </p:cNvSpPr>
          <p:nvPr>
            <p:ph type="subTitle" idx="5"/>
          </p:nvPr>
        </p:nvSpPr>
        <p:spPr>
          <a:xfrm>
            <a:off x="1570895" y="3169298"/>
            <a:ext cx="2615100" cy="557607"/>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a:latin typeface="Arial"/>
                <a:ea typeface="Arial"/>
                <a:cs typeface="Arial"/>
                <a:sym typeface="Arial"/>
              </a:rPr>
              <a:t>Pillars in constructing a cloud architecture</a:t>
            </a:r>
            <a:endParaRPr/>
          </a:p>
        </p:txBody>
      </p:sp>
      <p:sp>
        <p:nvSpPr>
          <p:cNvPr id="1286" name="Google Shape;1286;p2"/>
          <p:cNvSpPr txBox="1">
            <a:spLocks noGrp="1"/>
          </p:cNvSpPr>
          <p:nvPr>
            <p:ph type="subTitle" idx="6"/>
          </p:nvPr>
        </p:nvSpPr>
        <p:spPr>
          <a:xfrm>
            <a:off x="1564119" y="3776069"/>
            <a:ext cx="26151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How to evaluate a cloud architecture</a:t>
            </a:r>
            <a:endParaRPr/>
          </a:p>
        </p:txBody>
      </p:sp>
      <p:sp>
        <p:nvSpPr>
          <p:cNvPr id="1287" name="Google Shape;1287;p2"/>
          <p:cNvSpPr txBox="1">
            <a:spLocks noGrp="1"/>
          </p:cNvSpPr>
          <p:nvPr>
            <p:ph type="title" idx="9"/>
          </p:nvPr>
        </p:nvSpPr>
        <p:spPr>
          <a:xfrm>
            <a:off x="722845" y="1450645"/>
            <a:ext cx="457200" cy="347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000"/>
              <a:buNone/>
            </a:pPr>
            <a:r>
              <a:rPr lang="en-US"/>
              <a:t>01</a:t>
            </a:r>
            <a:endParaRPr/>
          </a:p>
        </p:txBody>
      </p:sp>
      <p:sp>
        <p:nvSpPr>
          <p:cNvPr id="1288" name="Google Shape;1288;p2"/>
          <p:cNvSpPr txBox="1">
            <a:spLocks noGrp="1"/>
          </p:cNvSpPr>
          <p:nvPr>
            <p:ph type="title" idx="13"/>
          </p:nvPr>
        </p:nvSpPr>
        <p:spPr>
          <a:xfrm>
            <a:off x="722845" y="2529637"/>
            <a:ext cx="457200" cy="347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000"/>
              <a:buNone/>
            </a:pPr>
            <a:r>
              <a:rPr lang="en-US"/>
              <a:t>02</a:t>
            </a:r>
            <a:endParaRPr/>
          </a:p>
        </p:txBody>
      </p:sp>
      <p:sp>
        <p:nvSpPr>
          <p:cNvPr id="1289" name="Google Shape;1289;p2"/>
          <p:cNvSpPr txBox="1">
            <a:spLocks noGrp="1"/>
          </p:cNvSpPr>
          <p:nvPr>
            <p:ph type="title" idx="14"/>
          </p:nvPr>
        </p:nvSpPr>
        <p:spPr>
          <a:xfrm>
            <a:off x="722845" y="3608629"/>
            <a:ext cx="457200" cy="347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000"/>
              <a:buNone/>
            </a:pPr>
            <a:r>
              <a:rPr lang="en-US"/>
              <a:t>03</a:t>
            </a:r>
            <a:endParaRPr/>
          </a:p>
        </p:txBody>
      </p:sp>
      <p:grpSp>
        <p:nvGrpSpPr>
          <p:cNvPr id="1290" name="Google Shape;1290;p2"/>
          <p:cNvGrpSpPr/>
          <p:nvPr/>
        </p:nvGrpSpPr>
        <p:grpSpPr>
          <a:xfrm>
            <a:off x="4993341" y="1301842"/>
            <a:ext cx="635100" cy="734640"/>
            <a:chOff x="731647" y="573573"/>
            <a:chExt cx="635100" cy="734640"/>
          </a:xfrm>
        </p:grpSpPr>
        <p:grpSp>
          <p:nvGrpSpPr>
            <p:cNvPr id="1291" name="Google Shape;1291;p2"/>
            <p:cNvGrpSpPr/>
            <p:nvPr/>
          </p:nvGrpSpPr>
          <p:grpSpPr>
            <a:xfrm>
              <a:off x="731647" y="573573"/>
              <a:ext cx="635100" cy="635100"/>
              <a:chOff x="917231" y="750460"/>
              <a:chExt cx="635100" cy="635100"/>
            </a:xfrm>
          </p:grpSpPr>
          <p:sp>
            <p:nvSpPr>
              <p:cNvPr id="1292" name="Google Shape;1292;p2"/>
              <p:cNvSpPr/>
              <p:nvPr/>
            </p:nvSpPr>
            <p:spPr>
              <a:xfrm>
                <a:off x="917231" y="750460"/>
                <a:ext cx="635100" cy="6351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3" name="Google Shape;1293;p2"/>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94" name="Google Shape;1294;p2"/>
            <p:cNvGrpSpPr/>
            <p:nvPr/>
          </p:nvGrpSpPr>
          <p:grpSpPr>
            <a:xfrm>
              <a:off x="961679" y="1281213"/>
              <a:ext cx="175013" cy="27000"/>
              <a:chOff x="5662375" y="212375"/>
              <a:chExt cx="175013" cy="27000"/>
            </a:xfrm>
          </p:grpSpPr>
          <p:sp>
            <p:nvSpPr>
              <p:cNvPr id="1295" name="Google Shape;1295;p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296" name="Google Shape;1296;p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297" name="Google Shape;1297;p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grpSp>
      <p:grpSp>
        <p:nvGrpSpPr>
          <p:cNvPr id="1298" name="Google Shape;1298;p2"/>
          <p:cNvGrpSpPr/>
          <p:nvPr/>
        </p:nvGrpSpPr>
        <p:grpSpPr>
          <a:xfrm>
            <a:off x="4993341" y="2378729"/>
            <a:ext cx="635100" cy="733491"/>
            <a:chOff x="731647" y="1650460"/>
            <a:chExt cx="635100" cy="733491"/>
          </a:xfrm>
        </p:grpSpPr>
        <p:grpSp>
          <p:nvGrpSpPr>
            <p:cNvPr id="1299" name="Google Shape;1299;p2"/>
            <p:cNvGrpSpPr/>
            <p:nvPr/>
          </p:nvGrpSpPr>
          <p:grpSpPr>
            <a:xfrm>
              <a:off x="731647" y="1650460"/>
              <a:ext cx="635100" cy="635100"/>
              <a:chOff x="917231" y="1827973"/>
              <a:chExt cx="635100" cy="635100"/>
            </a:xfrm>
          </p:grpSpPr>
          <p:sp>
            <p:nvSpPr>
              <p:cNvPr id="1300" name="Google Shape;1300;p2"/>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1" name="Google Shape;1301;p2"/>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02" name="Google Shape;1302;p2"/>
            <p:cNvGrpSpPr/>
            <p:nvPr/>
          </p:nvGrpSpPr>
          <p:grpSpPr>
            <a:xfrm>
              <a:off x="961679" y="2356951"/>
              <a:ext cx="175013" cy="27000"/>
              <a:chOff x="5662375" y="212375"/>
              <a:chExt cx="175013" cy="27000"/>
            </a:xfrm>
          </p:grpSpPr>
          <p:sp>
            <p:nvSpPr>
              <p:cNvPr id="1303" name="Google Shape;1303;p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304" name="Google Shape;1304;p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305" name="Google Shape;1305;p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grpSp>
      <p:grpSp>
        <p:nvGrpSpPr>
          <p:cNvPr id="1306" name="Google Shape;1306;p2"/>
          <p:cNvGrpSpPr/>
          <p:nvPr/>
        </p:nvGrpSpPr>
        <p:grpSpPr>
          <a:xfrm>
            <a:off x="4993341" y="3456546"/>
            <a:ext cx="635100" cy="734983"/>
            <a:chOff x="731647" y="2728277"/>
            <a:chExt cx="635100" cy="734983"/>
          </a:xfrm>
        </p:grpSpPr>
        <p:grpSp>
          <p:nvGrpSpPr>
            <p:cNvPr id="1307" name="Google Shape;1307;p2"/>
            <p:cNvGrpSpPr/>
            <p:nvPr/>
          </p:nvGrpSpPr>
          <p:grpSpPr>
            <a:xfrm>
              <a:off x="731647" y="2728277"/>
              <a:ext cx="635100" cy="635100"/>
              <a:chOff x="917231" y="2905502"/>
              <a:chExt cx="635100" cy="635100"/>
            </a:xfrm>
          </p:grpSpPr>
          <p:sp>
            <p:nvSpPr>
              <p:cNvPr id="1308" name="Google Shape;1308;p2"/>
              <p:cNvSpPr/>
              <p:nvPr/>
            </p:nvSpPr>
            <p:spPr>
              <a:xfrm>
                <a:off x="917231" y="2905502"/>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9" name="Google Shape;1309;p2"/>
              <p:cNvSpPr/>
              <p:nvPr/>
            </p:nvSpPr>
            <p:spPr>
              <a:xfrm>
                <a:off x="1001931" y="2990252"/>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10" name="Google Shape;1310;p2"/>
            <p:cNvGrpSpPr/>
            <p:nvPr/>
          </p:nvGrpSpPr>
          <p:grpSpPr>
            <a:xfrm>
              <a:off x="961679" y="3436260"/>
              <a:ext cx="175013" cy="27000"/>
              <a:chOff x="5662375" y="212375"/>
              <a:chExt cx="175013" cy="27000"/>
            </a:xfrm>
          </p:grpSpPr>
          <p:sp>
            <p:nvSpPr>
              <p:cNvPr id="1311" name="Google Shape;1311;p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312" name="Google Shape;1312;p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313" name="Google Shape;1313;p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grpSp>
      <p:sp>
        <p:nvSpPr>
          <p:cNvPr id="1314" name="Google Shape;1314;p2"/>
          <p:cNvSpPr txBox="1"/>
          <p:nvPr/>
        </p:nvSpPr>
        <p:spPr>
          <a:xfrm>
            <a:off x="5925902" y="1441501"/>
            <a:ext cx="2810806" cy="576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600" b="0" i="0" u="none" strike="noStrike" cap="none">
                <a:solidFill>
                  <a:schemeClr val="dk2"/>
                </a:solidFill>
                <a:latin typeface="Barlow Semi Condensed"/>
                <a:ea typeface="Barlow Semi Condensed"/>
                <a:cs typeface="Barlow Semi Condensed"/>
                <a:sym typeface="Barlow Semi Condensed"/>
              </a:rPr>
              <a:t>Choose your system architecture wisely</a:t>
            </a:r>
            <a:endParaRPr/>
          </a:p>
        </p:txBody>
      </p:sp>
      <p:sp>
        <p:nvSpPr>
          <p:cNvPr id="1315" name="Google Shape;1315;p2"/>
          <p:cNvSpPr txBox="1"/>
          <p:nvPr/>
        </p:nvSpPr>
        <p:spPr>
          <a:xfrm>
            <a:off x="5925902" y="1158037"/>
            <a:ext cx="2615100" cy="384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800"/>
              <a:buFont typeface="Arial"/>
              <a:buNone/>
            </a:pPr>
            <a:r>
              <a:rPr lang="en-US" sz="1800" b="0" i="0" u="none" strike="noStrike" cap="none">
                <a:solidFill>
                  <a:schemeClr val="accent1"/>
                </a:solidFill>
                <a:latin typeface="Barlow Semi Condensed Medium"/>
                <a:ea typeface="Barlow Semi Condensed Medium"/>
                <a:cs typeface="Barlow Semi Condensed Medium"/>
                <a:sym typeface="Barlow Semi Condensed Medium"/>
              </a:rPr>
              <a:t>Architectures on the Cloud</a:t>
            </a:r>
            <a:endParaRPr/>
          </a:p>
        </p:txBody>
      </p:sp>
      <p:sp>
        <p:nvSpPr>
          <p:cNvPr id="1316" name="Google Shape;1316;p2"/>
          <p:cNvSpPr txBox="1"/>
          <p:nvPr/>
        </p:nvSpPr>
        <p:spPr>
          <a:xfrm>
            <a:off x="5925902" y="2237029"/>
            <a:ext cx="3218098" cy="384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800"/>
              <a:buFont typeface="Arial"/>
              <a:buNone/>
            </a:pPr>
            <a:r>
              <a:rPr lang="en-US" sz="1800" b="0" i="0" u="none" strike="noStrike" cap="none">
                <a:solidFill>
                  <a:schemeClr val="accent1"/>
                </a:solidFill>
                <a:latin typeface="Barlow Semi Condensed Medium"/>
                <a:ea typeface="Barlow Semi Condensed Medium"/>
                <a:cs typeface="Barlow Semi Condensed Medium"/>
                <a:sym typeface="Barlow Semi Condensed Medium"/>
              </a:rPr>
              <a:t>Dive into Web Hosting</a:t>
            </a:r>
            <a:endParaRPr/>
          </a:p>
        </p:txBody>
      </p:sp>
      <p:sp>
        <p:nvSpPr>
          <p:cNvPr id="1317" name="Google Shape;1317;p2"/>
          <p:cNvSpPr txBox="1"/>
          <p:nvPr/>
        </p:nvSpPr>
        <p:spPr>
          <a:xfrm>
            <a:off x="5925902" y="2520493"/>
            <a:ext cx="2615100" cy="576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600" b="0" i="0" u="none" strike="noStrike" cap="none">
                <a:solidFill>
                  <a:schemeClr val="dk2"/>
                </a:solidFill>
                <a:latin typeface="Barlow Semi Condensed"/>
                <a:ea typeface="Barlow Semi Condensed"/>
                <a:cs typeface="Barlow Semi Condensed"/>
                <a:sym typeface="Barlow Semi Condensed"/>
              </a:rPr>
              <a:t>Web hosting integrating cloud architecture</a:t>
            </a:r>
            <a:endParaRPr/>
          </a:p>
        </p:txBody>
      </p:sp>
      <p:sp>
        <p:nvSpPr>
          <p:cNvPr id="1318" name="Google Shape;1318;p2"/>
          <p:cNvSpPr txBox="1"/>
          <p:nvPr/>
        </p:nvSpPr>
        <p:spPr>
          <a:xfrm>
            <a:off x="5925902" y="3379957"/>
            <a:ext cx="2615100" cy="432166"/>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800"/>
              <a:buFont typeface="Arial"/>
              <a:buNone/>
            </a:pPr>
            <a:r>
              <a:rPr lang="en-US" sz="1800" b="0" i="0" u="none" strike="noStrike" cap="none">
                <a:solidFill>
                  <a:schemeClr val="accent1"/>
                </a:solidFill>
                <a:latin typeface="Barlow Semi Condensed Medium"/>
                <a:ea typeface="Barlow Semi Condensed Medium"/>
                <a:cs typeface="Barlow Semi Condensed Medium"/>
                <a:sym typeface="Barlow Semi Condensed Medium"/>
              </a:rPr>
              <a:t>Conclusion</a:t>
            </a:r>
            <a:endParaRPr/>
          </a:p>
        </p:txBody>
      </p:sp>
      <p:sp>
        <p:nvSpPr>
          <p:cNvPr id="1319" name="Google Shape;1319;p2"/>
          <p:cNvSpPr txBox="1"/>
          <p:nvPr/>
        </p:nvSpPr>
        <p:spPr>
          <a:xfrm>
            <a:off x="5916784" y="3776069"/>
            <a:ext cx="2615100" cy="576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600" b="0" i="0" u="none" strike="noStrike" cap="none">
                <a:solidFill>
                  <a:schemeClr val="dk2"/>
                </a:solidFill>
                <a:latin typeface="Barlow Semi Condensed"/>
                <a:ea typeface="Barlow Semi Condensed"/>
                <a:cs typeface="Barlow Semi Condensed"/>
                <a:sym typeface="Barlow Semi Condensed"/>
              </a:rPr>
              <a:t>Recap the keys</a:t>
            </a:r>
            <a:endParaRPr/>
          </a:p>
        </p:txBody>
      </p:sp>
      <p:sp>
        <p:nvSpPr>
          <p:cNvPr id="1320" name="Google Shape;1320;p2"/>
          <p:cNvSpPr txBox="1"/>
          <p:nvPr/>
        </p:nvSpPr>
        <p:spPr>
          <a:xfrm>
            <a:off x="5075510" y="1450645"/>
            <a:ext cx="457200" cy="34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2000"/>
              <a:buFont typeface="Fjalla One"/>
              <a:buNone/>
            </a:pPr>
            <a:r>
              <a:rPr lang="en-US" sz="2000" b="0" i="0" u="none" strike="noStrike" cap="none">
                <a:solidFill>
                  <a:schemeClr val="lt1"/>
                </a:solidFill>
                <a:latin typeface="Fjalla One"/>
                <a:ea typeface="Fjalla One"/>
                <a:cs typeface="Fjalla One"/>
                <a:sym typeface="Fjalla One"/>
              </a:rPr>
              <a:t>04</a:t>
            </a:r>
            <a:endParaRPr/>
          </a:p>
        </p:txBody>
      </p:sp>
      <p:sp>
        <p:nvSpPr>
          <p:cNvPr id="1321" name="Google Shape;1321;p2"/>
          <p:cNvSpPr txBox="1"/>
          <p:nvPr/>
        </p:nvSpPr>
        <p:spPr>
          <a:xfrm>
            <a:off x="5075510" y="2529637"/>
            <a:ext cx="457200" cy="34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2000"/>
              <a:buFont typeface="Fjalla One"/>
              <a:buNone/>
            </a:pPr>
            <a:r>
              <a:rPr lang="en-US" sz="2000" b="0" i="0" u="none" strike="noStrike" cap="none">
                <a:solidFill>
                  <a:schemeClr val="lt1"/>
                </a:solidFill>
                <a:latin typeface="Fjalla One"/>
                <a:ea typeface="Fjalla One"/>
                <a:cs typeface="Fjalla One"/>
                <a:sym typeface="Fjalla One"/>
              </a:rPr>
              <a:t>05</a:t>
            </a:r>
            <a:endParaRPr/>
          </a:p>
        </p:txBody>
      </p:sp>
      <p:sp>
        <p:nvSpPr>
          <p:cNvPr id="1322" name="Google Shape;1322;p2"/>
          <p:cNvSpPr txBox="1"/>
          <p:nvPr/>
        </p:nvSpPr>
        <p:spPr>
          <a:xfrm>
            <a:off x="5075510" y="3608629"/>
            <a:ext cx="457200" cy="34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2000"/>
              <a:buFont typeface="Fjalla One"/>
              <a:buNone/>
            </a:pPr>
            <a:r>
              <a:rPr lang="en-US" sz="2000" b="0" i="0" u="none" strike="noStrike" cap="none">
                <a:solidFill>
                  <a:schemeClr val="lt1"/>
                </a:solidFill>
                <a:latin typeface="Fjalla One"/>
                <a:ea typeface="Fjalla One"/>
                <a:cs typeface="Fjalla One"/>
                <a:sym typeface="Fjalla One"/>
              </a:rPr>
              <a:t>06</a:t>
            </a:r>
            <a:endParaRPr/>
          </a:p>
        </p:txBody>
      </p:sp>
      <p:sp>
        <p:nvSpPr>
          <p:cNvPr id="1323" name="Google Shape;1323;p2"/>
          <p:cNvSpPr txBox="1"/>
          <p:nvPr/>
        </p:nvSpPr>
        <p:spPr>
          <a:xfrm>
            <a:off x="5135625" y="4044077"/>
            <a:ext cx="457200" cy="34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2000"/>
              <a:buFont typeface="Fjalla One"/>
              <a:buNone/>
            </a:pPr>
            <a:r>
              <a:rPr lang="en-US" sz="2000" b="0" i="0" u="none" strike="noStrike" cap="none">
                <a:solidFill>
                  <a:schemeClr val="lt1"/>
                </a:solidFill>
                <a:latin typeface="Fjalla One"/>
                <a:ea typeface="Fjalla One"/>
                <a:cs typeface="Fjalla One"/>
                <a:sym typeface="Fjalla One"/>
              </a:rPr>
              <a:t>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56"/>
        <p:cNvGrpSpPr/>
        <p:nvPr/>
      </p:nvGrpSpPr>
      <p:grpSpPr>
        <a:xfrm>
          <a:off x="0" y="0"/>
          <a:ext cx="0" cy="0"/>
          <a:chOff x="0" y="0"/>
          <a:chExt cx="0" cy="0"/>
        </a:xfrm>
      </p:grpSpPr>
      <p:pic>
        <p:nvPicPr>
          <p:cNvPr id="1557" name="Google Shape;1557;p20" descr="A picture containing businesscard&#10;&#10;Description automatically generated"/>
          <p:cNvPicPr preferRelativeResize="0"/>
          <p:nvPr/>
        </p:nvPicPr>
        <p:blipFill rotWithShape="1">
          <a:blip r:embed="rId3">
            <a:alphaModFix/>
          </a:blip>
          <a:srcRect/>
          <a:stretch/>
        </p:blipFill>
        <p:spPr>
          <a:xfrm>
            <a:off x="6093530" y="1528957"/>
            <a:ext cx="1713809" cy="1713809"/>
          </a:xfrm>
          <a:prstGeom prst="rect">
            <a:avLst/>
          </a:prstGeom>
          <a:noFill/>
          <a:ln>
            <a:noFill/>
          </a:ln>
        </p:spPr>
      </p:pic>
      <p:sp>
        <p:nvSpPr>
          <p:cNvPr id="1558" name="Google Shape;1558;p20"/>
          <p:cNvSpPr txBox="1"/>
          <p:nvPr/>
        </p:nvSpPr>
        <p:spPr>
          <a:xfrm>
            <a:off x="28810" y="2571750"/>
            <a:ext cx="2268537"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Amazon Simple Storage Service (Amazon S3)</a:t>
            </a:r>
            <a:endParaRPr/>
          </a:p>
        </p:txBody>
      </p:sp>
      <p:pic>
        <p:nvPicPr>
          <p:cNvPr id="1559" name="Google Shape;1559;p20"/>
          <p:cNvPicPr preferRelativeResize="0"/>
          <p:nvPr/>
        </p:nvPicPr>
        <p:blipFill rotWithShape="1">
          <a:blip r:embed="rId4">
            <a:alphaModFix/>
          </a:blip>
          <a:srcRect/>
          <a:stretch/>
        </p:blipFill>
        <p:spPr>
          <a:xfrm>
            <a:off x="782078" y="1809750"/>
            <a:ext cx="762000" cy="762000"/>
          </a:xfrm>
          <a:prstGeom prst="rect">
            <a:avLst/>
          </a:prstGeom>
          <a:noFill/>
          <a:ln>
            <a:noFill/>
          </a:ln>
        </p:spPr>
      </p:pic>
      <p:sp>
        <p:nvSpPr>
          <p:cNvPr id="1560" name="Google Shape;1560;p20"/>
          <p:cNvSpPr txBox="1">
            <a:spLocks noGrp="1"/>
          </p:cNvSpPr>
          <p:nvPr>
            <p:ph type="title"/>
          </p:nvPr>
        </p:nvSpPr>
        <p:spPr>
          <a:xfrm>
            <a:off x="723750" y="288907"/>
            <a:ext cx="7696500" cy="5727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SzPts val="2800"/>
              <a:buNone/>
            </a:pPr>
            <a:r>
              <a:rPr lang="en-US" sz="2400">
                <a:latin typeface="Fjalla One"/>
                <a:ea typeface="Fjalla One"/>
                <a:cs typeface="Fjalla One"/>
                <a:sym typeface="Fjalla One"/>
              </a:rPr>
              <a:t>LET’S CREATE OUR SYSTEM</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58"/>
                                        </p:tgtEl>
                                      </p:cBhvr>
                                    </p:animEffect>
                                    <p:set>
                                      <p:cBhvr>
                                        <p:cTn id="7" dur="1" fill="hold">
                                          <p:stCondLst>
                                            <p:cond delay="500"/>
                                          </p:stCondLst>
                                        </p:cTn>
                                        <p:tgtEl>
                                          <p:spTgt spid="1558"/>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1559"/>
                                        </p:tgtEl>
                                      </p:cBhvr>
                                    </p:animEffect>
                                    <p:set>
                                      <p:cBhvr>
                                        <p:cTn id="11" dur="1" fill="hold">
                                          <p:stCondLst>
                                            <p:cond delay="500"/>
                                          </p:stCondLst>
                                        </p:cTn>
                                        <p:tgtEl>
                                          <p:spTgt spid="155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64"/>
        <p:cNvGrpSpPr/>
        <p:nvPr/>
      </p:nvGrpSpPr>
      <p:grpSpPr>
        <a:xfrm>
          <a:off x="0" y="0"/>
          <a:ext cx="0" cy="0"/>
          <a:chOff x="0" y="0"/>
          <a:chExt cx="0" cy="0"/>
        </a:xfrm>
      </p:grpSpPr>
      <p:pic>
        <p:nvPicPr>
          <p:cNvPr id="1565" name="Google Shape;1565;p21" descr="A picture containing businesscard&#10;&#10;Description automatically generated"/>
          <p:cNvPicPr preferRelativeResize="0"/>
          <p:nvPr/>
        </p:nvPicPr>
        <p:blipFill rotWithShape="1">
          <a:blip r:embed="rId3">
            <a:alphaModFix/>
          </a:blip>
          <a:srcRect/>
          <a:stretch/>
        </p:blipFill>
        <p:spPr>
          <a:xfrm>
            <a:off x="6093530" y="1528957"/>
            <a:ext cx="1713809" cy="1713809"/>
          </a:xfrm>
          <a:prstGeom prst="rect">
            <a:avLst/>
          </a:prstGeom>
          <a:noFill/>
          <a:ln>
            <a:noFill/>
          </a:ln>
        </p:spPr>
      </p:pic>
      <p:sp>
        <p:nvSpPr>
          <p:cNvPr id="1566" name="Google Shape;1566;p21"/>
          <p:cNvSpPr txBox="1"/>
          <p:nvPr/>
        </p:nvSpPr>
        <p:spPr>
          <a:xfrm>
            <a:off x="28810" y="2571750"/>
            <a:ext cx="2268537"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AWS Storage</a:t>
            </a:r>
            <a:br>
              <a:rPr lang="en-US" sz="1200" b="0" i="0" u="none" strike="noStrike" cap="none">
                <a:solidFill>
                  <a:schemeClr val="dk1"/>
                </a:solidFill>
                <a:latin typeface="Arial"/>
                <a:ea typeface="Arial"/>
                <a:cs typeface="Arial"/>
                <a:sym typeface="Arial"/>
              </a:rPr>
            </a:br>
            <a:r>
              <a:rPr lang="en-US" sz="1200" b="0" i="0" u="none" strike="noStrike" cap="none">
                <a:solidFill>
                  <a:schemeClr val="dk1"/>
                </a:solidFill>
                <a:latin typeface="Arial"/>
                <a:ea typeface="Arial"/>
                <a:cs typeface="Arial"/>
                <a:sym typeface="Arial"/>
              </a:rPr>
              <a:t>Gateway</a:t>
            </a:r>
            <a:endParaRPr/>
          </a:p>
        </p:txBody>
      </p:sp>
      <p:pic>
        <p:nvPicPr>
          <p:cNvPr id="1567" name="Google Shape;1567;p21"/>
          <p:cNvPicPr preferRelativeResize="0"/>
          <p:nvPr/>
        </p:nvPicPr>
        <p:blipFill rotWithShape="1">
          <a:blip r:embed="rId4">
            <a:alphaModFix/>
          </a:blip>
          <a:srcRect/>
          <a:stretch/>
        </p:blipFill>
        <p:spPr>
          <a:xfrm>
            <a:off x="782078" y="1809750"/>
            <a:ext cx="762000" cy="762000"/>
          </a:xfrm>
          <a:prstGeom prst="rect">
            <a:avLst/>
          </a:prstGeom>
          <a:noFill/>
          <a:ln>
            <a:noFill/>
          </a:ln>
        </p:spPr>
      </p:pic>
      <p:sp>
        <p:nvSpPr>
          <p:cNvPr id="1568" name="Google Shape;1568;p21"/>
          <p:cNvSpPr txBox="1">
            <a:spLocks noGrp="1"/>
          </p:cNvSpPr>
          <p:nvPr>
            <p:ph type="title"/>
          </p:nvPr>
        </p:nvSpPr>
        <p:spPr>
          <a:xfrm>
            <a:off x="723750" y="288907"/>
            <a:ext cx="7696500" cy="5727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SzPts val="2800"/>
              <a:buNone/>
            </a:pPr>
            <a:r>
              <a:rPr lang="en-US" sz="2400">
                <a:latin typeface="Fjalla One"/>
                <a:ea typeface="Fjalla One"/>
                <a:cs typeface="Fjalla One"/>
                <a:sym typeface="Fjalla One"/>
              </a:rPr>
              <a:t>LET’S CREATE OUR SYSTEM</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66"/>
                                        </p:tgtEl>
                                      </p:cBhvr>
                                    </p:animEffect>
                                    <p:set>
                                      <p:cBhvr>
                                        <p:cTn id="7" dur="1" fill="hold">
                                          <p:stCondLst>
                                            <p:cond delay="500"/>
                                          </p:stCondLst>
                                        </p:cTn>
                                        <p:tgtEl>
                                          <p:spTgt spid="1566"/>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1567"/>
                                        </p:tgtEl>
                                      </p:cBhvr>
                                    </p:animEffect>
                                    <p:set>
                                      <p:cBhvr>
                                        <p:cTn id="11" dur="1" fill="hold">
                                          <p:stCondLst>
                                            <p:cond delay="500"/>
                                          </p:stCondLst>
                                        </p:cTn>
                                        <p:tgtEl>
                                          <p:spTgt spid="15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72"/>
        <p:cNvGrpSpPr/>
        <p:nvPr/>
      </p:nvGrpSpPr>
      <p:grpSpPr>
        <a:xfrm>
          <a:off x="0" y="0"/>
          <a:ext cx="0" cy="0"/>
          <a:chOff x="0" y="0"/>
          <a:chExt cx="0" cy="0"/>
        </a:xfrm>
      </p:grpSpPr>
      <p:pic>
        <p:nvPicPr>
          <p:cNvPr id="1573" name="Google Shape;1573;p22" descr="A picture containing businesscard&#10;&#10;Description automatically generated"/>
          <p:cNvPicPr preferRelativeResize="0"/>
          <p:nvPr/>
        </p:nvPicPr>
        <p:blipFill rotWithShape="1">
          <a:blip r:embed="rId3">
            <a:alphaModFix/>
          </a:blip>
          <a:srcRect/>
          <a:stretch/>
        </p:blipFill>
        <p:spPr>
          <a:xfrm>
            <a:off x="6093530" y="1528957"/>
            <a:ext cx="1713809" cy="1713809"/>
          </a:xfrm>
          <a:prstGeom prst="rect">
            <a:avLst/>
          </a:prstGeom>
          <a:noFill/>
          <a:ln>
            <a:noFill/>
          </a:ln>
        </p:spPr>
      </p:pic>
      <p:pic>
        <p:nvPicPr>
          <p:cNvPr id="1574" name="Google Shape;1574;p22"/>
          <p:cNvPicPr preferRelativeResize="0"/>
          <p:nvPr/>
        </p:nvPicPr>
        <p:blipFill rotWithShape="1">
          <a:blip r:embed="rId4">
            <a:alphaModFix/>
          </a:blip>
          <a:srcRect/>
          <a:stretch/>
        </p:blipFill>
        <p:spPr>
          <a:xfrm>
            <a:off x="669787" y="1327700"/>
            <a:ext cx="762000" cy="762000"/>
          </a:xfrm>
          <a:prstGeom prst="rect">
            <a:avLst/>
          </a:prstGeom>
          <a:noFill/>
          <a:ln>
            <a:noFill/>
          </a:ln>
        </p:spPr>
      </p:pic>
      <p:pic>
        <p:nvPicPr>
          <p:cNvPr id="1575" name="Google Shape;1575;p22"/>
          <p:cNvPicPr preferRelativeResize="0"/>
          <p:nvPr/>
        </p:nvPicPr>
        <p:blipFill rotWithShape="1">
          <a:blip r:embed="rId5">
            <a:alphaModFix/>
          </a:blip>
          <a:srcRect/>
          <a:stretch/>
        </p:blipFill>
        <p:spPr>
          <a:xfrm>
            <a:off x="669787" y="2682021"/>
            <a:ext cx="762000" cy="762000"/>
          </a:xfrm>
          <a:prstGeom prst="rect">
            <a:avLst/>
          </a:prstGeom>
          <a:noFill/>
          <a:ln>
            <a:noFill/>
          </a:ln>
        </p:spPr>
      </p:pic>
      <p:pic>
        <p:nvPicPr>
          <p:cNvPr id="1576" name="Google Shape;1576;p22"/>
          <p:cNvPicPr preferRelativeResize="0"/>
          <p:nvPr/>
        </p:nvPicPr>
        <p:blipFill rotWithShape="1">
          <a:blip r:embed="rId6">
            <a:alphaModFix/>
          </a:blip>
          <a:srcRect/>
          <a:stretch/>
        </p:blipFill>
        <p:spPr>
          <a:xfrm>
            <a:off x="2767887" y="1327700"/>
            <a:ext cx="762000" cy="762000"/>
          </a:xfrm>
          <a:prstGeom prst="rect">
            <a:avLst/>
          </a:prstGeom>
          <a:noFill/>
          <a:ln>
            <a:noFill/>
          </a:ln>
        </p:spPr>
      </p:pic>
      <p:sp>
        <p:nvSpPr>
          <p:cNvPr id="1577" name="Google Shape;1577;p22"/>
          <p:cNvSpPr txBox="1"/>
          <p:nvPr/>
        </p:nvSpPr>
        <p:spPr>
          <a:xfrm>
            <a:off x="0" y="2247361"/>
            <a:ext cx="227965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Amazon Route 53</a:t>
            </a:r>
            <a:endParaRPr/>
          </a:p>
        </p:txBody>
      </p:sp>
      <p:sp>
        <p:nvSpPr>
          <p:cNvPr id="1578" name="Google Shape;1578;p22"/>
          <p:cNvSpPr txBox="1"/>
          <p:nvPr/>
        </p:nvSpPr>
        <p:spPr>
          <a:xfrm>
            <a:off x="-95388" y="3601682"/>
            <a:ext cx="229235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Amazon CloudFront</a:t>
            </a:r>
            <a:endParaRPr/>
          </a:p>
        </p:txBody>
      </p:sp>
      <p:sp>
        <p:nvSpPr>
          <p:cNvPr id="1579" name="Google Shape;1579;p22"/>
          <p:cNvSpPr txBox="1"/>
          <p:nvPr/>
        </p:nvSpPr>
        <p:spPr>
          <a:xfrm>
            <a:off x="2009062" y="2247361"/>
            <a:ext cx="227965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Elastic Load Balancing</a:t>
            </a:r>
            <a:endParaRPr/>
          </a:p>
        </p:txBody>
      </p:sp>
      <p:pic>
        <p:nvPicPr>
          <p:cNvPr id="1580" name="Google Shape;1580;p22"/>
          <p:cNvPicPr preferRelativeResize="0"/>
          <p:nvPr/>
        </p:nvPicPr>
        <p:blipFill rotWithShape="1">
          <a:blip r:embed="rId7">
            <a:alphaModFix/>
          </a:blip>
          <a:srcRect/>
          <a:stretch/>
        </p:blipFill>
        <p:spPr>
          <a:xfrm>
            <a:off x="2753599" y="2719803"/>
            <a:ext cx="762000" cy="762000"/>
          </a:xfrm>
          <a:prstGeom prst="rect">
            <a:avLst/>
          </a:prstGeom>
          <a:noFill/>
          <a:ln>
            <a:noFill/>
          </a:ln>
        </p:spPr>
      </p:pic>
      <p:sp>
        <p:nvSpPr>
          <p:cNvPr id="1581" name="Google Shape;1581;p22"/>
          <p:cNvSpPr txBox="1"/>
          <p:nvPr/>
        </p:nvSpPr>
        <p:spPr>
          <a:xfrm>
            <a:off x="1996362" y="3483390"/>
            <a:ext cx="229235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AWS Firewall</a:t>
            </a:r>
            <a:br>
              <a:rPr lang="en-US" sz="1200" b="0" i="0" u="none" strike="noStrike" cap="none">
                <a:solidFill>
                  <a:schemeClr val="dk1"/>
                </a:solidFill>
                <a:latin typeface="Arial"/>
                <a:ea typeface="Arial"/>
                <a:cs typeface="Arial"/>
                <a:sym typeface="Arial"/>
              </a:rPr>
            </a:br>
            <a:r>
              <a:rPr lang="en-US" sz="1200" b="0" i="0" u="none" strike="noStrike" cap="none">
                <a:solidFill>
                  <a:schemeClr val="dk1"/>
                </a:solidFill>
                <a:latin typeface="Arial"/>
                <a:ea typeface="Arial"/>
                <a:cs typeface="Arial"/>
                <a:sym typeface="Arial"/>
              </a:rPr>
              <a:t>Manager</a:t>
            </a:r>
            <a:endParaRPr/>
          </a:p>
        </p:txBody>
      </p:sp>
      <p:sp>
        <p:nvSpPr>
          <p:cNvPr id="1582" name="Google Shape;1582;p22"/>
          <p:cNvSpPr txBox="1">
            <a:spLocks noGrp="1"/>
          </p:cNvSpPr>
          <p:nvPr>
            <p:ph type="title"/>
          </p:nvPr>
        </p:nvSpPr>
        <p:spPr>
          <a:xfrm>
            <a:off x="723750" y="288907"/>
            <a:ext cx="7696500" cy="5727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SzPts val="2800"/>
              <a:buNone/>
            </a:pPr>
            <a:r>
              <a:rPr lang="en-US" sz="2400">
                <a:latin typeface="Fjalla One"/>
                <a:ea typeface="Fjalla One"/>
                <a:cs typeface="Fjalla One"/>
                <a:sym typeface="Fjalla One"/>
              </a:rPr>
              <a:t>LET’S CREATE OUR SYSTEM</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81"/>
                                        </p:tgtEl>
                                      </p:cBhvr>
                                    </p:animEffect>
                                    <p:set>
                                      <p:cBhvr>
                                        <p:cTn id="7" dur="1" fill="hold">
                                          <p:stCondLst>
                                            <p:cond delay="500"/>
                                          </p:stCondLst>
                                        </p:cTn>
                                        <p:tgtEl>
                                          <p:spTgt spid="1581"/>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579"/>
                                        </p:tgtEl>
                                      </p:cBhvr>
                                    </p:animEffect>
                                    <p:set>
                                      <p:cBhvr>
                                        <p:cTn id="10" dur="1" fill="hold">
                                          <p:stCondLst>
                                            <p:cond delay="500"/>
                                          </p:stCondLst>
                                        </p:cTn>
                                        <p:tgtEl>
                                          <p:spTgt spid="157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577"/>
                                        </p:tgtEl>
                                      </p:cBhvr>
                                    </p:animEffect>
                                    <p:set>
                                      <p:cBhvr>
                                        <p:cTn id="13" dur="1" fill="hold">
                                          <p:stCondLst>
                                            <p:cond delay="500"/>
                                          </p:stCondLst>
                                        </p:cTn>
                                        <p:tgtEl>
                                          <p:spTgt spid="1577"/>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578"/>
                                        </p:tgtEl>
                                      </p:cBhvr>
                                    </p:animEffect>
                                    <p:set>
                                      <p:cBhvr>
                                        <p:cTn id="16" dur="1" fill="hold">
                                          <p:stCondLst>
                                            <p:cond delay="500"/>
                                          </p:stCondLst>
                                        </p:cTn>
                                        <p:tgtEl>
                                          <p:spTgt spid="1578"/>
                                        </p:tgtEl>
                                        <p:attrNameLst>
                                          <p:attrName>style.visibility</p:attrName>
                                        </p:attrNameLst>
                                      </p:cBhvr>
                                      <p:to>
                                        <p:strVal val="hidden"/>
                                      </p:to>
                                    </p:set>
                                  </p:childTnLst>
                                </p:cTn>
                              </p:par>
                            </p:childTnLst>
                          </p:cTn>
                        </p:par>
                        <p:par>
                          <p:cTn id="17" fill="hold">
                            <p:stCondLst>
                              <p:cond delay="500"/>
                            </p:stCondLst>
                            <p:childTnLst>
                              <p:par>
                                <p:cTn id="18" presetID="10" presetClass="exit" presetSubtype="0" fill="hold" nodeType="afterEffect">
                                  <p:stCondLst>
                                    <p:cond delay="0"/>
                                  </p:stCondLst>
                                  <p:childTnLst>
                                    <p:animEffect transition="out" filter="fade">
                                      <p:cBhvr>
                                        <p:cTn id="19" dur="100"/>
                                        <p:tgtEl>
                                          <p:spTgt spid="1574"/>
                                        </p:tgtEl>
                                      </p:cBhvr>
                                    </p:animEffect>
                                    <p:set>
                                      <p:cBhvr>
                                        <p:cTn id="20" dur="1" fill="hold">
                                          <p:stCondLst>
                                            <p:cond delay="100"/>
                                          </p:stCondLst>
                                        </p:cTn>
                                        <p:tgtEl>
                                          <p:spTgt spid="1574"/>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100"/>
                                        <p:tgtEl>
                                          <p:spTgt spid="1576"/>
                                        </p:tgtEl>
                                      </p:cBhvr>
                                    </p:animEffect>
                                    <p:set>
                                      <p:cBhvr>
                                        <p:cTn id="23" dur="1" fill="hold">
                                          <p:stCondLst>
                                            <p:cond delay="100"/>
                                          </p:stCondLst>
                                        </p:cTn>
                                        <p:tgtEl>
                                          <p:spTgt spid="1576"/>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100"/>
                                        <p:tgtEl>
                                          <p:spTgt spid="1580"/>
                                        </p:tgtEl>
                                      </p:cBhvr>
                                    </p:animEffect>
                                    <p:set>
                                      <p:cBhvr>
                                        <p:cTn id="26" dur="1" fill="hold">
                                          <p:stCondLst>
                                            <p:cond delay="100"/>
                                          </p:stCondLst>
                                        </p:cTn>
                                        <p:tgtEl>
                                          <p:spTgt spid="1580"/>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100"/>
                                        <p:tgtEl>
                                          <p:spTgt spid="1575"/>
                                        </p:tgtEl>
                                      </p:cBhvr>
                                    </p:animEffect>
                                    <p:set>
                                      <p:cBhvr>
                                        <p:cTn id="29" dur="1" fill="hold">
                                          <p:stCondLst>
                                            <p:cond delay="100"/>
                                          </p:stCondLst>
                                        </p:cTn>
                                        <p:tgtEl>
                                          <p:spTgt spid="15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86"/>
        <p:cNvGrpSpPr/>
        <p:nvPr/>
      </p:nvGrpSpPr>
      <p:grpSpPr>
        <a:xfrm>
          <a:off x="0" y="0"/>
          <a:ext cx="0" cy="0"/>
          <a:chOff x="0" y="0"/>
          <a:chExt cx="0" cy="0"/>
        </a:xfrm>
      </p:grpSpPr>
      <p:pic>
        <p:nvPicPr>
          <p:cNvPr id="1587" name="Google Shape;1587;p23"/>
          <p:cNvPicPr preferRelativeResize="0"/>
          <p:nvPr/>
        </p:nvPicPr>
        <p:blipFill rotWithShape="1">
          <a:blip r:embed="rId3">
            <a:alphaModFix/>
          </a:blip>
          <a:srcRect/>
          <a:stretch/>
        </p:blipFill>
        <p:spPr>
          <a:xfrm>
            <a:off x="749300" y="832583"/>
            <a:ext cx="762000" cy="762000"/>
          </a:xfrm>
          <a:prstGeom prst="rect">
            <a:avLst/>
          </a:prstGeom>
          <a:noFill/>
          <a:ln>
            <a:noFill/>
          </a:ln>
        </p:spPr>
      </p:pic>
      <p:sp>
        <p:nvSpPr>
          <p:cNvPr id="1588" name="Google Shape;1588;p23"/>
          <p:cNvSpPr txBox="1"/>
          <p:nvPr/>
        </p:nvSpPr>
        <p:spPr>
          <a:xfrm>
            <a:off x="0" y="1594583"/>
            <a:ext cx="227965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AWS Identity and Access Management (IAM)</a:t>
            </a:r>
            <a:endParaRPr/>
          </a:p>
        </p:txBody>
      </p:sp>
      <p:pic>
        <p:nvPicPr>
          <p:cNvPr id="1589" name="Google Shape;1589;p23"/>
          <p:cNvPicPr preferRelativeResize="0"/>
          <p:nvPr/>
        </p:nvPicPr>
        <p:blipFill rotWithShape="1">
          <a:blip r:embed="rId4">
            <a:alphaModFix/>
          </a:blip>
          <a:srcRect/>
          <a:stretch/>
        </p:blipFill>
        <p:spPr>
          <a:xfrm>
            <a:off x="2987674" y="832583"/>
            <a:ext cx="762000" cy="762000"/>
          </a:xfrm>
          <a:prstGeom prst="rect">
            <a:avLst/>
          </a:prstGeom>
          <a:noFill/>
          <a:ln>
            <a:noFill/>
          </a:ln>
        </p:spPr>
      </p:pic>
      <p:sp>
        <p:nvSpPr>
          <p:cNvPr id="1590" name="Google Shape;1590;p23"/>
          <p:cNvSpPr txBox="1"/>
          <p:nvPr/>
        </p:nvSpPr>
        <p:spPr>
          <a:xfrm>
            <a:off x="2247899" y="1594583"/>
            <a:ext cx="2243137"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AWS App Mesh</a:t>
            </a:r>
            <a:endParaRPr/>
          </a:p>
        </p:txBody>
      </p:sp>
      <p:pic>
        <p:nvPicPr>
          <p:cNvPr id="1591" name="Google Shape;1591;p23"/>
          <p:cNvPicPr preferRelativeResize="0"/>
          <p:nvPr/>
        </p:nvPicPr>
        <p:blipFill rotWithShape="1">
          <a:blip r:embed="rId5">
            <a:alphaModFix/>
          </a:blip>
          <a:srcRect/>
          <a:stretch/>
        </p:blipFill>
        <p:spPr>
          <a:xfrm>
            <a:off x="4852112" y="832583"/>
            <a:ext cx="762000" cy="762000"/>
          </a:xfrm>
          <a:prstGeom prst="rect">
            <a:avLst/>
          </a:prstGeom>
          <a:noFill/>
          <a:ln>
            <a:noFill/>
          </a:ln>
        </p:spPr>
      </p:pic>
      <p:sp>
        <p:nvSpPr>
          <p:cNvPr id="1592" name="Google Shape;1592;p23"/>
          <p:cNvSpPr txBox="1"/>
          <p:nvPr/>
        </p:nvSpPr>
        <p:spPr>
          <a:xfrm>
            <a:off x="4112337" y="1596170"/>
            <a:ext cx="2243137"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AWS Management</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Console</a:t>
            </a:r>
            <a:endParaRPr/>
          </a:p>
        </p:txBody>
      </p:sp>
      <p:pic>
        <p:nvPicPr>
          <p:cNvPr id="1593" name="Google Shape;1593;p23"/>
          <p:cNvPicPr preferRelativeResize="0"/>
          <p:nvPr/>
        </p:nvPicPr>
        <p:blipFill rotWithShape="1">
          <a:blip r:embed="rId6">
            <a:alphaModFix/>
          </a:blip>
          <a:srcRect/>
          <a:stretch/>
        </p:blipFill>
        <p:spPr>
          <a:xfrm>
            <a:off x="6896101" y="832583"/>
            <a:ext cx="762000" cy="762000"/>
          </a:xfrm>
          <a:prstGeom prst="rect">
            <a:avLst/>
          </a:prstGeom>
          <a:noFill/>
          <a:ln>
            <a:noFill/>
          </a:ln>
        </p:spPr>
      </p:pic>
      <p:sp>
        <p:nvSpPr>
          <p:cNvPr id="1594" name="Google Shape;1594;p23"/>
          <p:cNvSpPr txBox="1"/>
          <p:nvPr/>
        </p:nvSpPr>
        <p:spPr>
          <a:xfrm>
            <a:off x="6146801" y="1596170"/>
            <a:ext cx="227965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Amazon Rekognition</a:t>
            </a:r>
            <a:endParaRPr/>
          </a:p>
        </p:txBody>
      </p:sp>
      <p:pic>
        <p:nvPicPr>
          <p:cNvPr id="1595" name="Google Shape;1595;p23"/>
          <p:cNvPicPr preferRelativeResize="0"/>
          <p:nvPr/>
        </p:nvPicPr>
        <p:blipFill rotWithShape="1">
          <a:blip r:embed="rId7">
            <a:alphaModFix/>
          </a:blip>
          <a:srcRect/>
          <a:stretch/>
        </p:blipFill>
        <p:spPr>
          <a:xfrm>
            <a:off x="4828300" y="2252582"/>
            <a:ext cx="762000" cy="762000"/>
          </a:xfrm>
          <a:prstGeom prst="rect">
            <a:avLst/>
          </a:prstGeom>
          <a:noFill/>
          <a:ln>
            <a:noFill/>
          </a:ln>
        </p:spPr>
      </p:pic>
      <p:pic>
        <p:nvPicPr>
          <p:cNvPr id="1596" name="Google Shape;1596;p23"/>
          <p:cNvPicPr preferRelativeResize="0"/>
          <p:nvPr/>
        </p:nvPicPr>
        <p:blipFill rotWithShape="1">
          <a:blip r:embed="rId8">
            <a:alphaModFix/>
          </a:blip>
          <a:srcRect/>
          <a:stretch/>
        </p:blipFill>
        <p:spPr>
          <a:xfrm>
            <a:off x="2959098" y="2252582"/>
            <a:ext cx="762000" cy="762000"/>
          </a:xfrm>
          <a:prstGeom prst="rect">
            <a:avLst/>
          </a:prstGeom>
          <a:noFill/>
          <a:ln>
            <a:noFill/>
          </a:ln>
        </p:spPr>
      </p:pic>
      <p:pic>
        <p:nvPicPr>
          <p:cNvPr id="1597" name="Google Shape;1597;p23"/>
          <p:cNvPicPr preferRelativeResize="0"/>
          <p:nvPr/>
        </p:nvPicPr>
        <p:blipFill rotWithShape="1">
          <a:blip r:embed="rId9">
            <a:alphaModFix/>
          </a:blip>
          <a:srcRect/>
          <a:stretch/>
        </p:blipFill>
        <p:spPr>
          <a:xfrm>
            <a:off x="749300" y="2252582"/>
            <a:ext cx="762000" cy="762000"/>
          </a:xfrm>
          <a:prstGeom prst="rect">
            <a:avLst/>
          </a:prstGeom>
          <a:noFill/>
          <a:ln>
            <a:noFill/>
          </a:ln>
        </p:spPr>
      </p:pic>
      <p:sp>
        <p:nvSpPr>
          <p:cNvPr id="1598" name="Google Shape;1598;p23"/>
          <p:cNvSpPr txBox="1"/>
          <p:nvPr/>
        </p:nvSpPr>
        <p:spPr>
          <a:xfrm>
            <a:off x="-7937" y="3014582"/>
            <a:ext cx="229235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AWS CodeBuild</a:t>
            </a:r>
            <a:endParaRPr/>
          </a:p>
        </p:txBody>
      </p:sp>
      <p:sp>
        <p:nvSpPr>
          <p:cNvPr id="1599" name="Google Shape;1599;p23"/>
          <p:cNvSpPr txBox="1"/>
          <p:nvPr/>
        </p:nvSpPr>
        <p:spPr>
          <a:xfrm>
            <a:off x="2211386" y="3014582"/>
            <a:ext cx="227965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AWS CodeCommit</a:t>
            </a:r>
            <a:endParaRPr/>
          </a:p>
        </p:txBody>
      </p:sp>
      <p:sp>
        <p:nvSpPr>
          <p:cNvPr id="1600" name="Google Shape;1600;p23"/>
          <p:cNvSpPr txBox="1"/>
          <p:nvPr/>
        </p:nvSpPr>
        <p:spPr>
          <a:xfrm>
            <a:off x="4112337" y="3014582"/>
            <a:ext cx="2201863"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AWS CodeDeploy</a:t>
            </a:r>
            <a:endParaRPr/>
          </a:p>
        </p:txBody>
      </p:sp>
      <p:pic>
        <p:nvPicPr>
          <p:cNvPr id="1601" name="Google Shape;1601;p23"/>
          <p:cNvPicPr preferRelativeResize="0"/>
          <p:nvPr/>
        </p:nvPicPr>
        <p:blipFill rotWithShape="1">
          <a:blip r:embed="rId10">
            <a:alphaModFix/>
          </a:blip>
          <a:srcRect/>
          <a:stretch/>
        </p:blipFill>
        <p:spPr>
          <a:xfrm>
            <a:off x="6891338" y="2252582"/>
            <a:ext cx="762000" cy="762000"/>
          </a:xfrm>
          <a:prstGeom prst="rect">
            <a:avLst/>
          </a:prstGeom>
          <a:noFill/>
          <a:ln>
            <a:noFill/>
          </a:ln>
        </p:spPr>
      </p:pic>
      <p:sp>
        <p:nvSpPr>
          <p:cNvPr id="1602" name="Google Shape;1602;p23"/>
          <p:cNvSpPr txBox="1"/>
          <p:nvPr/>
        </p:nvSpPr>
        <p:spPr>
          <a:xfrm>
            <a:off x="6151563" y="3016169"/>
            <a:ext cx="2243137"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AWS CodePipeline</a:t>
            </a:r>
            <a:endParaRPr/>
          </a:p>
        </p:txBody>
      </p:sp>
      <p:pic>
        <p:nvPicPr>
          <p:cNvPr id="1603" name="Google Shape;1603;p23"/>
          <p:cNvPicPr preferRelativeResize="0"/>
          <p:nvPr/>
        </p:nvPicPr>
        <p:blipFill rotWithShape="1">
          <a:blip r:embed="rId11">
            <a:alphaModFix/>
          </a:blip>
          <a:srcRect/>
          <a:stretch/>
        </p:blipFill>
        <p:spPr>
          <a:xfrm>
            <a:off x="712786" y="3486328"/>
            <a:ext cx="762000" cy="762000"/>
          </a:xfrm>
          <a:prstGeom prst="rect">
            <a:avLst/>
          </a:prstGeom>
          <a:noFill/>
          <a:ln>
            <a:noFill/>
          </a:ln>
        </p:spPr>
      </p:pic>
      <p:sp>
        <p:nvSpPr>
          <p:cNvPr id="1604" name="Google Shape;1604;p23"/>
          <p:cNvSpPr txBox="1"/>
          <p:nvPr/>
        </p:nvSpPr>
        <p:spPr>
          <a:xfrm>
            <a:off x="-44451" y="4249626"/>
            <a:ext cx="229235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AWS Database Migration Service (AWS DMS)</a:t>
            </a:r>
            <a:endParaRPr/>
          </a:p>
        </p:txBody>
      </p:sp>
      <p:sp>
        <p:nvSpPr>
          <p:cNvPr id="1605" name="Google Shape;1605;p23"/>
          <p:cNvSpPr txBox="1"/>
          <p:nvPr/>
        </p:nvSpPr>
        <p:spPr>
          <a:xfrm>
            <a:off x="2211603" y="4246741"/>
            <a:ext cx="2268537"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Amazon EKS Anywhere</a:t>
            </a:r>
            <a:endParaRPr/>
          </a:p>
        </p:txBody>
      </p:sp>
      <p:pic>
        <p:nvPicPr>
          <p:cNvPr id="1606" name="Google Shape;1606;p23"/>
          <p:cNvPicPr preferRelativeResize="0"/>
          <p:nvPr/>
        </p:nvPicPr>
        <p:blipFill rotWithShape="1">
          <a:blip r:embed="rId12">
            <a:alphaModFix/>
          </a:blip>
          <a:srcRect/>
          <a:stretch/>
        </p:blipFill>
        <p:spPr>
          <a:xfrm>
            <a:off x="2979197" y="3486328"/>
            <a:ext cx="762000" cy="762000"/>
          </a:xfrm>
          <a:prstGeom prst="rect">
            <a:avLst/>
          </a:prstGeom>
          <a:noFill/>
          <a:ln>
            <a:noFill/>
          </a:ln>
        </p:spPr>
      </p:pic>
      <p:pic>
        <p:nvPicPr>
          <p:cNvPr id="1607" name="Google Shape;1607;p23"/>
          <p:cNvPicPr preferRelativeResize="0"/>
          <p:nvPr/>
        </p:nvPicPr>
        <p:blipFill rotWithShape="1">
          <a:blip r:embed="rId13">
            <a:alphaModFix/>
          </a:blip>
          <a:srcRect/>
          <a:stretch/>
        </p:blipFill>
        <p:spPr>
          <a:xfrm>
            <a:off x="4816545" y="3491262"/>
            <a:ext cx="762000" cy="762000"/>
          </a:xfrm>
          <a:prstGeom prst="rect">
            <a:avLst/>
          </a:prstGeom>
          <a:noFill/>
          <a:ln>
            <a:noFill/>
          </a:ln>
        </p:spPr>
      </p:pic>
      <p:sp>
        <p:nvSpPr>
          <p:cNvPr id="1608" name="Google Shape;1608;p23"/>
          <p:cNvSpPr txBox="1"/>
          <p:nvPr/>
        </p:nvSpPr>
        <p:spPr>
          <a:xfrm>
            <a:off x="4046608" y="4253262"/>
            <a:ext cx="2268537"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AWS Budgets</a:t>
            </a:r>
            <a:endParaRPr/>
          </a:p>
        </p:txBody>
      </p:sp>
      <p:pic>
        <p:nvPicPr>
          <p:cNvPr id="1609" name="Google Shape;1609;p23"/>
          <p:cNvPicPr preferRelativeResize="0"/>
          <p:nvPr/>
        </p:nvPicPr>
        <p:blipFill rotWithShape="1">
          <a:blip r:embed="rId14">
            <a:alphaModFix/>
          </a:blip>
          <a:srcRect/>
          <a:stretch/>
        </p:blipFill>
        <p:spPr>
          <a:xfrm>
            <a:off x="6904787" y="3491262"/>
            <a:ext cx="762000" cy="762000"/>
          </a:xfrm>
          <a:prstGeom prst="rect">
            <a:avLst/>
          </a:prstGeom>
          <a:noFill/>
          <a:ln>
            <a:noFill/>
          </a:ln>
        </p:spPr>
      </p:pic>
      <p:sp>
        <p:nvSpPr>
          <p:cNvPr id="1610" name="Google Shape;1610;p23"/>
          <p:cNvSpPr txBox="1"/>
          <p:nvPr/>
        </p:nvSpPr>
        <p:spPr>
          <a:xfrm>
            <a:off x="6134850" y="4254849"/>
            <a:ext cx="2268537"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Savings Plans</a:t>
            </a:r>
            <a:endParaRPr/>
          </a:p>
        </p:txBody>
      </p:sp>
      <p:sp>
        <p:nvSpPr>
          <p:cNvPr id="1611" name="Google Shape;1611;p23"/>
          <p:cNvSpPr txBox="1"/>
          <p:nvPr/>
        </p:nvSpPr>
        <p:spPr>
          <a:xfrm>
            <a:off x="3070627" y="187936"/>
            <a:ext cx="300274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Fjalla One"/>
                <a:ea typeface="Fjalla One"/>
                <a:cs typeface="Fjalla One"/>
                <a:sym typeface="Fjalla One"/>
              </a:rPr>
              <a:t>AND FAR MORE SERVICES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90"/>
                                        </p:tgtEl>
                                        <p:attrNameLst>
                                          <p:attrName>style.visibility</p:attrName>
                                        </p:attrNameLst>
                                      </p:cBhvr>
                                      <p:to>
                                        <p:strVal val="visible"/>
                                      </p:to>
                                    </p:set>
                                  </p:childTnLst>
                                </p:cTn>
                              </p:par>
                              <p:par>
                                <p:cTn id="9" presetID="1" presetClass="entr" presetSubtype="0" fill="hold" nodeType="withEffect">
                                  <p:stCondLst>
                                    <p:cond delay="150"/>
                                  </p:stCondLst>
                                  <p:childTnLst>
                                    <p:set>
                                      <p:cBhvr>
                                        <p:cTn id="10" dur="1" fill="hold">
                                          <p:stCondLst>
                                            <p:cond delay="0"/>
                                          </p:stCondLst>
                                        </p:cTn>
                                        <p:tgtEl>
                                          <p:spTgt spid="1591"/>
                                        </p:tgtEl>
                                        <p:attrNameLst>
                                          <p:attrName>style.visibility</p:attrName>
                                        </p:attrNameLst>
                                      </p:cBhvr>
                                      <p:to>
                                        <p:strVal val="visible"/>
                                      </p:to>
                                    </p:set>
                                  </p:childTnLst>
                                </p:cTn>
                              </p:par>
                            </p:childTnLst>
                          </p:cTn>
                        </p:par>
                        <p:par>
                          <p:cTn id="11" fill="hold">
                            <p:stCondLst>
                              <p:cond delay="1"/>
                            </p:stCondLst>
                            <p:childTnLst>
                              <p:par>
                                <p:cTn id="12" presetID="1" presetClass="entr" presetSubtype="0" fill="hold" nodeType="afterEffect">
                                  <p:stCondLst>
                                    <p:cond delay="0"/>
                                  </p:stCondLst>
                                  <p:childTnLst>
                                    <p:set>
                                      <p:cBhvr>
                                        <p:cTn id="13" dur="1" fill="hold">
                                          <p:stCondLst>
                                            <p:cond delay="0"/>
                                          </p:stCondLst>
                                        </p:cTn>
                                        <p:tgtEl>
                                          <p:spTgt spid="1592"/>
                                        </p:tgtEl>
                                        <p:attrNameLst>
                                          <p:attrName>style.visibility</p:attrName>
                                        </p:attrNameLst>
                                      </p:cBhvr>
                                      <p:to>
                                        <p:strVal val="visible"/>
                                      </p:to>
                                    </p:set>
                                  </p:childTnLst>
                                </p:cTn>
                              </p:par>
                            </p:childTnLst>
                          </p:cTn>
                        </p:par>
                        <p:par>
                          <p:cTn id="14" fill="hold">
                            <p:stCondLst>
                              <p:cond delay="2"/>
                            </p:stCondLst>
                            <p:childTnLst>
                              <p:par>
                                <p:cTn id="15" presetID="1" presetClass="entr" presetSubtype="0" fill="hold" nodeType="afterEffect">
                                  <p:stCondLst>
                                    <p:cond delay="150"/>
                                  </p:stCondLst>
                                  <p:childTnLst>
                                    <p:set>
                                      <p:cBhvr>
                                        <p:cTn id="16" dur="1" fill="hold">
                                          <p:stCondLst>
                                            <p:cond delay="0"/>
                                          </p:stCondLst>
                                        </p:cTn>
                                        <p:tgtEl>
                                          <p:spTgt spid="1593"/>
                                        </p:tgtEl>
                                        <p:attrNameLst>
                                          <p:attrName>style.visibility</p:attrName>
                                        </p:attrNameLst>
                                      </p:cBhvr>
                                      <p:to>
                                        <p:strVal val="visible"/>
                                      </p:to>
                                    </p:set>
                                  </p:childTnLst>
                                </p:cTn>
                              </p:par>
                            </p:childTnLst>
                          </p:cTn>
                        </p:par>
                        <p:par>
                          <p:cTn id="17" fill="hold">
                            <p:stCondLst>
                              <p:cond delay="3"/>
                            </p:stCondLst>
                            <p:childTnLst>
                              <p:par>
                                <p:cTn id="18" presetID="1" presetClass="entr" presetSubtype="0" fill="hold" nodeType="afterEffect">
                                  <p:stCondLst>
                                    <p:cond delay="0"/>
                                  </p:stCondLst>
                                  <p:childTnLst>
                                    <p:set>
                                      <p:cBhvr>
                                        <p:cTn id="19" dur="1" fill="hold">
                                          <p:stCondLst>
                                            <p:cond delay="0"/>
                                          </p:stCondLst>
                                        </p:cTn>
                                        <p:tgtEl>
                                          <p:spTgt spid="1594"/>
                                        </p:tgtEl>
                                        <p:attrNameLst>
                                          <p:attrName>style.visibility</p:attrName>
                                        </p:attrNameLst>
                                      </p:cBhvr>
                                      <p:to>
                                        <p:strVal val="visible"/>
                                      </p:to>
                                    </p:set>
                                  </p:childTnLst>
                                </p:cTn>
                              </p:par>
                            </p:childTnLst>
                          </p:cTn>
                        </p:par>
                        <p:par>
                          <p:cTn id="20" fill="hold">
                            <p:stCondLst>
                              <p:cond delay="4"/>
                            </p:stCondLst>
                            <p:childTnLst>
                              <p:par>
                                <p:cTn id="21" presetID="1" presetClass="entr" presetSubtype="0" fill="hold" nodeType="afterEffect">
                                  <p:stCondLst>
                                    <p:cond delay="150"/>
                                  </p:stCondLst>
                                  <p:childTnLst>
                                    <p:set>
                                      <p:cBhvr>
                                        <p:cTn id="22" dur="1" fill="hold">
                                          <p:stCondLst>
                                            <p:cond delay="0"/>
                                          </p:stCondLst>
                                        </p:cTn>
                                        <p:tgtEl>
                                          <p:spTgt spid="1597"/>
                                        </p:tgtEl>
                                        <p:attrNameLst>
                                          <p:attrName>style.visibility</p:attrName>
                                        </p:attrNameLst>
                                      </p:cBhvr>
                                      <p:to>
                                        <p:strVal val="visible"/>
                                      </p:to>
                                    </p:set>
                                  </p:childTnLst>
                                </p:cTn>
                              </p:par>
                            </p:childTnLst>
                          </p:cTn>
                        </p:par>
                        <p:par>
                          <p:cTn id="23" fill="hold">
                            <p:stCondLst>
                              <p:cond delay="5"/>
                            </p:stCondLst>
                            <p:childTnLst>
                              <p:par>
                                <p:cTn id="24" presetID="1" presetClass="entr" presetSubtype="0" fill="hold" nodeType="afterEffect">
                                  <p:stCondLst>
                                    <p:cond delay="0"/>
                                  </p:stCondLst>
                                  <p:childTnLst>
                                    <p:set>
                                      <p:cBhvr>
                                        <p:cTn id="25" dur="1" fill="hold">
                                          <p:stCondLst>
                                            <p:cond delay="0"/>
                                          </p:stCondLst>
                                        </p:cTn>
                                        <p:tgtEl>
                                          <p:spTgt spid="1598"/>
                                        </p:tgtEl>
                                        <p:attrNameLst>
                                          <p:attrName>style.visibility</p:attrName>
                                        </p:attrNameLst>
                                      </p:cBhvr>
                                      <p:to>
                                        <p:strVal val="visible"/>
                                      </p:to>
                                    </p:set>
                                  </p:childTnLst>
                                </p:cTn>
                              </p:par>
                            </p:childTnLst>
                          </p:cTn>
                        </p:par>
                        <p:par>
                          <p:cTn id="26" fill="hold">
                            <p:stCondLst>
                              <p:cond delay="6"/>
                            </p:stCondLst>
                            <p:childTnLst>
                              <p:par>
                                <p:cTn id="27" presetID="1" presetClass="entr" presetSubtype="0" fill="hold" nodeType="afterEffect">
                                  <p:stCondLst>
                                    <p:cond delay="150"/>
                                  </p:stCondLst>
                                  <p:childTnLst>
                                    <p:set>
                                      <p:cBhvr>
                                        <p:cTn id="28" dur="1" fill="hold">
                                          <p:stCondLst>
                                            <p:cond delay="0"/>
                                          </p:stCondLst>
                                        </p:cTn>
                                        <p:tgtEl>
                                          <p:spTgt spid="1596"/>
                                        </p:tgtEl>
                                        <p:attrNameLst>
                                          <p:attrName>style.visibility</p:attrName>
                                        </p:attrNameLst>
                                      </p:cBhvr>
                                      <p:to>
                                        <p:strVal val="visible"/>
                                      </p:to>
                                    </p:set>
                                  </p:childTnLst>
                                </p:cTn>
                              </p:par>
                            </p:childTnLst>
                          </p:cTn>
                        </p:par>
                        <p:par>
                          <p:cTn id="29" fill="hold">
                            <p:stCondLst>
                              <p:cond delay="7"/>
                            </p:stCondLst>
                            <p:childTnLst>
                              <p:par>
                                <p:cTn id="30" presetID="1" presetClass="entr" presetSubtype="0" fill="hold" nodeType="afterEffect">
                                  <p:stCondLst>
                                    <p:cond delay="0"/>
                                  </p:stCondLst>
                                  <p:childTnLst>
                                    <p:set>
                                      <p:cBhvr>
                                        <p:cTn id="31" dur="1" fill="hold">
                                          <p:stCondLst>
                                            <p:cond delay="0"/>
                                          </p:stCondLst>
                                        </p:cTn>
                                        <p:tgtEl>
                                          <p:spTgt spid="1599"/>
                                        </p:tgtEl>
                                        <p:attrNameLst>
                                          <p:attrName>style.visibility</p:attrName>
                                        </p:attrNameLst>
                                      </p:cBhvr>
                                      <p:to>
                                        <p:strVal val="visible"/>
                                      </p:to>
                                    </p:set>
                                  </p:childTnLst>
                                </p:cTn>
                              </p:par>
                            </p:childTnLst>
                          </p:cTn>
                        </p:par>
                        <p:par>
                          <p:cTn id="32" fill="hold">
                            <p:stCondLst>
                              <p:cond delay="8"/>
                            </p:stCondLst>
                            <p:childTnLst>
                              <p:par>
                                <p:cTn id="33" presetID="1" presetClass="entr" presetSubtype="0" fill="hold" nodeType="afterEffect">
                                  <p:stCondLst>
                                    <p:cond delay="150"/>
                                  </p:stCondLst>
                                  <p:childTnLst>
                                    <p:set>
                                      <p:cBhvr>
                                        <p:cTn id="34" dur="1" fill="hold">
                                          <p:stCondLst>
                                            <p:cond delay="0"/>
                                          </p:stCondLst>
                                        </p:cTn>
                                        <p:tgtEl>
                                          <p:spTgt spid="1595"/>
                                        </p:tgtEl>
                                        <p:attrNameLst>
                                          <p:attrName>style.visibility</p:attrName>
                                        </p:attrNameLst>
                                      </p:cBhvr>
                                      <p:to>
                                        <p:strVal val="visible"/>
                                      </p:to>
                                    </p:set>
                                  </p:childTnLst>
                                </p:cTn>
                              </p:par>
                            </p:childTnLst>
                          </p:cTn>
                        </p:par>
                        <p:par>
                          <p:cTn id="35" fill="hold">
                            <p:stCondLst>
                              <p:cond delay="9"/>
                            </p:stCondLst>
                            <p:childTnLst>
                              <p:par>
                                <p:cTn id="36" presetID="1" presetClass="entr" presetSubtype="0" fill="hold" nodeType="afterEffect">
                                  <p:stCondLst>
                                    <p:cond delay="0"/>
                                  </p:stCondLst>
                                  <p:childTnLst>
                                    <p:set>
                                      <p:cBhvr>
                                        <p:cTn id="37" dur="1" fill="hold">
                                          <p:stCondLst>
                                            <p:cond delay="0"/>
                                          </p:stCondLst>
                                        </p:cTn>
                                        <p:tgtEl>
                                          <p:spTgt spid="1600"/>
                                        </p:tgtEl>
                                        <p:attrNameLst>
                                          <p:attrName>style.visibility</p:attrName>
                                        </p:attrNameLst>
                                      </p:cBhvr>
                                      <p:to>
                                        <p:strVal val="visible"/>
                                      </p:to>
                                    </p:set>
                                  </p:childTnLst>
                                </p:cTn>
                              </p:par>
                            </p:childTnLst>
                          </p:cTn>
                        </p:par>
                        <p:par>
                          <p:cTn id="38" fill="hold">
                            <p:stCondLst>
                              <p:cond delay="10"/>
                            </p:stCondLst>
                            <p:childTnLst>
                              <p:par>
                                <p:cTn id="39" presetID="1" presetClass="entr" presetSubtype="0" fill="hold" nodeType="afterEffect">
                                  <p:stCondLst>
                                    <p:cond delay="150"/>
                                  </p:stCondLst>
                                  <p:childTnLst>
                                    <p:set>
                                      <p:cBhvr>
                                        <p:cTn id="40" dur="1" fill="hold">
                                          <p:stCondLst>
                                            <p:cond delay="0"/>
                                          </p:stCondLst>
                                        </p:cTn>
                                        <p:tgtEl>
                                          <p:spTgt spid="1601"/>
                                        </p:tgtEl>
                                        <p:attrNameLst>
                                          <p:attrName>style.visibility</p:attrName>
                                        </p:attrNameLst>
                                      </p:cBhvr>
                                      <p:to>
                                        <p:strVal val="visible"/>
                                      </p:to>
                                    </p:set>
                                  </p:childTnLst>
                                </p:cTn>
                              </p:par>
                            </p:childTnLst>
                          </p:cTn>
                        </p:par>
                        <p:par>
                          <p:cTn id="41" fill="hold">
                            <p:stCondLst>
                              <p:cond delay="11"/>
                            </p:stCondLst>
                            <p:childTnLst>
                              <p:par>
                                <p:cTn id="42" presetID="1" presetClass="entr" presetSubtype="0" fill="hold" nodeType="afterEffect">
                                  <p:stCondLst>
                                    <p:cond delay="0"/>
                                  </p:stCondLst>
                                  <p:childTnLst>
                                    <p:set>
                                      <p:cBhvr>
                                        <p:cTn id="43" dur="1" fill="hold">
                                          <p:stCondLst>
                                            <p:cond delay="0"/>
                                          </p:stCondLst>
                                        </p:cTn>
                                        <p:tgtEl>
                                          <p:spTgt spid="1602"/>
                                        </p:tgtEl>
                                        <p:attrNameLst>
                                          <p:attrName>style.visibility</p:attrName>
                                        </p:attrNameLst>
                                      </p:cBhvr>
                                      <p:to>
                                        <p:strVal val="visible"/>
                                      </p:to>
                                    </p:set>
                                  </p:childTnLst>
                                </p:cTn>
                              </p:par>
                            </p:childTnLst>
                          </p:cTn>
                        </p:par>
                        <p:par>
                          <p:cTn id="44" fill="hold">
                            <p:stCondLst>
                              <p:cond delay="12"/>
                            </p:stCondLst>
                            <p:childTnLst>
                              <p:par>
                                <p:cTn id="45" presetID="1" presetClass="entr" presetSubtype="0" fill="hold" nodeType="afterEffect">
                                  <p:stCondLst>
                                    <p:cond delay="150"/>
                                  </p:stCondLst>
                                  <p:childTnLst>
                                    <p:set>
                                      <p:cBhvr>
                                        <p:cTn id="46" dur="1" fill="hold">
                                          <p:stCondLst>
                                            <p:cond delay="0"/>
                                          </p:stCondLst>
                                        </p:cTn>
                                        <p:tgtEl>
                                          <p:spTgt spid="1603"/>
                                        </p:tgtEl>
                                        <p:attrNameLst>
                                          <p:attrName>style.visibility</p:attrName>
                                        </p:attrNameLst>
                                      </p:cBhvr>
                                      <p:to>
                                        <p:strVal val="visible"/>
                                      </p:to>
                                    </p:set>
                                  </p:childTnLst>
                                </p:cTn>
                              </p:par>
                            </p:childTnLst>
                          </p:cTn>
                        </p:par>
                        <p:par>
                          <p:cTn id="47" fill="hold">
                            <p:stCondLst>
                              <p:cond delay="13"/>
                            </p:stCondLst>
                            <p:childTnLst>
                              <p:par>
                                <p:cTn id="48" presetID="1" presetClass="entr" presetSubtype="0" fill="hold" nodeType="afterEffect">
                                  <p:stCondLst>
                                    <p:cond delay="0"/>
                                  </p:stCondLst>
                                  <p:childTnLst>
                                    <p:set>
                                      <p:cBhvr>
                                        <p:cTn id="49" dur="1" fill="hold">
                                          <p:stCondLst>
                                            <p:cond delay="0"/>
                                          </p:stCondLst>
                                        </p:cTn>
                                        <p:tgtEl>
                                          <p:spTgt spid="1604"/>
                                        </p:tgtEl>
                                        <p:attrNameLst>
                                          <p:attrName>style.visibility</p:attrName>
                                        </p:attrNameLst>
                                      </p:cBhvr>
                                      <p:to>
                                        <p:strVal val="visible"/>
                                      </p:to>
                                    </p:set>
                                  </p:childTnLst>
                                </p:cTn>
                              </p:par>
                            </p:childTnLst>
                          </p:cTn>
                        </p:par>
                        <p:par>
                          <p:cTn id="50" fill="hold">
                            <p:stCondLst>
                              <p:cond delay="14"/>
                            </p:stCondLst>
                            <p:childTnLst>
                              <p:par>
                                <p:cTn id="51" presetID="1" presetClass="entr" presetSubtype="0" fill="hold" nodeType="afterEffect">
                                  <p:stCondLst>
                                    <p:cond delay="150"/>
                                  </p:stCondLst>
                                  <p:childTnLst>
                                    <p:set>
                                      <p:cBhvr>
                                        <p:cTn id="52" dur="1" fill="hold">
                                          <p:stCondLst>
                                            <p:cond delay="0"/>
                                          </p:stCondLst>
                                        </p:cTn>
                                        <p:tgtEl>
                                          <p:spTgt spid="1606"/>
                                        </p:tgtEl>
                                        <p:attrNameLst>
                                          <p:attrName>style.visibility</p:attrName>
                                        </p:attrNameLst>
                                      </p:cBhvr>
                                      <p:to>
                                        <p:strVal val="visible"/>
                                      </p:to>
                                    </p:set>
                                  </p:childTnLst>
                                </p:cTn>
                              </p:par>
                            </p:childTnLst>
                          </p:cTn>
                        </p:par>
                        <p:par>
                          <p:cTn id="53" fill="hold">
                            <p:stCondLst>
                              <p:cond delay="15"/>
                            </p:stCondLst>
                            <p:childTnLst>
                              <p:par>
                                <p:cTn id="54" presetID="1" presetClass="entr" presetSubtype="0" fill="hold" nodeType="afterEffect">
                                  <p:stCondLst>
                                    <p:cond delay="0"/>
                                  </p:stCondLst>
                                  <p:childTnLst>
                                    <p:set>
                                      <p:cBhvr>
                                        <p:cTn id="55" dur="1" fill="hold">
                                          <p:stCondLst>
                                            <p:cond delay="0"/>
                                          </p:stCondLst>
                                        </p:cTn>
                                        <p:tgtEl>
                                          <p:spTgt spid="1605"/>
                                        </p:tgtEl>
                                        <p:attrNameLst>
                                          <p:attrName>style.visibility</p:attrName>
                                        </p:attrNameLst>
                                      </p:cBhvr>
                                      <p:to>
                                        <p:strVal val="visible"/>
                                      </p:to>
                                    </p:set>
                                  </p:childTnLst>
                                </p:cTn>
                              </p:par>
                            </p:childTnLst>
                          </p:cTn>
                        </p:par>
                        <p:par>
                          <p:cTn id="56" fill="hold">
                            <p:stCondLst>
                              <p:cond delay="16"/>
                            </p:stCondLst>
                            <p:childTnLst>
                              <p:par>
                                <p:cTn id="57" presetID="1" presetClass="entr" presetSubtype="0" fill="hold" nodeType="afterEffect">
                                  <p:stCondLst>
                                    <p:cond delay="150"/>
                                  </p:stCondLst>
                                  <p:childTnLst>
                                    <p:set>
                                      <p:cBhvr>
                                        <p:cTn id="58" dur="1" fill="hold">
                                          <p:stCondLst>
                                            <p:cond delay="0"/>
                                          </p:stCondLst>
                                        </p:cTn>
                                        <p:tgtEl>
                                          <p:spTgt spid="1607"/>
                                        </p:tgtEl>
                                        <p:attrNameLst>
                                          <p:attrName>style.visibility</p:attrName>
                                        </p:attrNameLst>
                                      </p:cBhvr>
                                      <p:to>
                                        <p:strVal val="visible"/>
                                      </p:to>
                                    </p:set>
                                  </p:childTnLst>
                                </p:cTn>
                              </p:par>
                            </p:childTnLst>
                          </p:cTn>
                        </p:par>
                        <p:par>
                          <p:cTn id="59" fill="hold">
                            <p:stCondLst>
                              <p:cond delay="17"/>
                            </p:stCondLst>
                            <p:childTnLst>
                              <p:par>
                                <p:cTn id="60" presetID="1" presetClass="entr" presetSubtype="0" fill="hold" nodeType="afterEffect">
                                  <p:stCondLst>
                                    <p:cond delay="0"/>
                                  </p:stCondLst>
                                  <p:childTnLst>
                                    <p:set>
                                      <p:cBhvr>
                                        <p:cTn id="61" dur="1" fill="hold">
                                          <p:stCondLst>
                                            <p:cond delay="0"/>
                                          </p:stCondLst>
                                        </p:cTn>
                                        <p:tgtEl>
                                          <p:spTgt spid="1608"/>
                                        </p:tgtEl>
                                        <p:attrNameLst>
                                          <p:attrName>style.visibility</p:attrName>
                                        </p:attrNameLst>
                                      </p:cBhvr>
                                      <p:to>
                                        <p:strVal val="visible"/>
                                      </p:to>
                                    </p:set>
                                  </p:childTnLst>
                                </p:cTn>
                              </p:par>
                            </p:childTnLst>
                          </p:cTn>
                        </p:par>
                        <p:par>
                          <p:cTn id="62" fill="hold">
                            <p:stCondLst>
                              <p:cond delay="18"/>
                            </p:stCondLst>
                            <p:childTnLst>
                              <p:par>
                                <p:cTn id="63" presetID="1" presetClass="entr" presetSubtype="0" fill="hold" nodeType="afterEffect">
                                  <p:stCondLst>
                                    <p:cond delay="150"/>
                                  </p:stCondLst>
                                  <p:childTnLst>
                                    <p:set>
                                      <p:cBhvr>
                                        <p:cTn id="64" dur="1" fill="hold">
                                          <p:stCondLst>
                                            <p:cond delay="0"/>
                                          </p:stCondLst>
                                        </p:cTn>
                                        <p:tgtEl>
                                          <p:spTgt spid="1609"/>
                                        </p:tgtEl>
                                        <p:attrNameLst>
                                          <p:attrName>style.visibility</p:attrName>
                                        </p:attrNameLst>
                                      </p:cBhvr>
                                      <p:to>
                                        <p:strVal val="visible"/>
                                      </p:to>
                                    </p:set>
                                  </p:childTnLst>
                                </p:cTn>
                              </p:par>
                            </p:childTnLst>
                          </p:cTn>
                        </p:par>
                        <p:par>
                          <p:cTn id="65" fill="hold">
                            <p:stCondLst>
                              <p:cond delay="19"/>
                            </p:stCondLst>
                            <p:childTnLst>
                              <p:par>
                                <p:cTn id="66" presetID="1" presetClass="entr" presetSubtype="0" fill="hold" nodeType="afterEffect">
                                  <p:stCondLst>
                                    <p:cond delay="0"/>
                                  </p:stCondLst>
                                  <p:childTnLst>
                                    <p:set>
                                      <p:cBhvr>
                                        <p:cTn id="67" dur="1" fill="hold">
                                          <p:stCondLst>
                                            <p:cond delay="0"/>
                                          </p:stCondLst>
                                        </p:cTn>
                                        <p:tgtEl>
                                          <p:spTgt spid="16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grpSp>
        <p:nvGrpSpPr>
          <p:cNvPr id="1616" name="Google Shape;1616;p24"/>
          <p:cNvGrpSpPr/>
          <p:nvPr/>
        </p:nvGrpSpPr>
        <p:grpSpPr>
          <a:xfrm>
            <a:off x="2831850" y="526920"/>
            <a:ext cx="3480300" cy="1145236"/>
            <a:chOff x="2771600" y="526920"/>
            <a:chExt cx="3480300" cy="1145236"/>
          </a:xfrm>
        </p:grpSpPr>
        <p:sp>
          <p:nvSpPr>
            <p:cNvPr id="1617" name="Google Shape;1617;p24"/>
            <p:cNvSpPr/>
            <p:nvPr/>
          </p:nvSpPr>
          <p:spPr>
            <a:xfrm>
              <a:off x="2771600" y="526920"/>
              <a:ext cx="3480300" cy="1145236"/>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8" name="Google Shape;1618;p24"/>
            <p:cNvSpPr/>
            <p:nvPr/>
          </p:nvSpPr>
          <p:spPr>
            <a:xfrm>
              <a:off x="2849650" y="606775"/>
              <a:ext cx="3324000" cy="985500"/>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19" name="Google Shape;1619;p24"/>
          <p:cNvGrpSpPr/>
          <p:nvPr/>
        </p:nvGrpSpPr>
        <p:grpSpPr>
          <a:xfrm>
            <a:off x="2831850" y="3471345"/>
            <a:ext cx="3480300" cy="1145100"/>
            <a:chOff x="2771600" y="526920"/>
            <a:chExt cx="3480300" cy="1145100"/>
          </a:xfrm>
        </p:grpSpPr>
        <p:sp>
          <p:nvSpPr>
            <p:cNvPr id="1620" name="Google Shape;1620;p24"/>
            <p:cNvSpPr/>
            <p:nvPr/>
          </p:nvSpPr>
          <p:spPr>
            <a:xfrm>
              <a:off x="2771600" y="526920"/>
              <a:ext cx="3480300" cy="1145100"/>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1" name="Google Shape;1621;p24"/>
            <p:cNvSpPr/>
            <p:nvPr/>
          </p:nvSpPr>
          <p:spPr>
            <a:xfrm>
              <a:off x="2849650" y="606775"/>
              <a:ext cx="3324000" cy="985500"/>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22" name="Google Shape;1622;p24"/>
          <p:cNvGrpSpPr/>
          <p:nvPr/>
        </p:nvGrpSpPr>
        <p:grpSpPr>
          <a:xfrm>
            <a:off x="2831850" y="1999195"/>
            <a:ext cx="3480300" cy="1145100"/>
            <a:chOff x="2771600" y="526920"/>
            <a:chExt cx="3480300" cy="1145100"/>
          </a:xfrm>
        </p:grpSpPr>
        <p:sp>
          <p:nvSpPr>
            <p:cNvPr id="1623" name="Google Shape;1623;p24"/>
            <p:cNvSpPr/>
            <p:nvPr/>
          </p:nvSpPr>
          <p:spPr>
            <a:xfrm>
              <a:off x="2771600" y="526920"/>
              <a:ext cx="3480300" cy="1145100"/>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4" name="Google Shape;1624;p24"/>
            <p:cNvSpPr/>
            <p:nvPr/>
          </p:nvSpPr>
          <p:spPr>
            <a:xfrm>
              <a:off x="2849650" y="606775"/>
              <a:ext cx="3324000" cy="985500"/>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25" name="Google Shape;1625;p24"/>
          <p:cNvSpPr txBox="1">
            <a:spLocks noGrp="1"/>
          </p:cNvSpPr>
          <p:nvPr>
            <p:ph type="subTitle" idx="3"/>
          </p:nvPr>
        </p:nvSpPr>
        <p:spPr>
          <a:xfrm>
            <a:off x="2825496" y="2697480"/>
            <a:ext cx="3483900" cy="274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US"/>
              <a:t>services could be duplicated with each others</a:t>
            </a:r>
            <a:endParaRPr/>
          </a:p>
        </p:txBody>
      </p:sp>
      <p:sp>
        <p:nvSpPr>
          <p:cNvPr id="1626" name="Google Shape;1626;p24"/>
          <p:cNvSpPr txBox="1">
            <a:spLocks noGrp="1"/>
          </p:cNvSpPr>
          <p:nvPr>
            <p:ph type="title"/>
          </p:nvPr>
        </p:nvSpPr>
        <p:spPr>
          <a:xfrm>
            <a:off x="2825496" y="704088"/>
            <a:ext cx="3483900" cy="567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US"/>
              <a:t>25</a:t>
            </a:r>
            <a:endParaRPr/>
          </a:p>
        </p:txBody>
      </p:sp>
      <p:sp>
        <p:nvSpPr>
          <p:cNvPr id="1627" name="Google Shape;1627;p24"/>
          <p:cNvSpPr txBox="1">
            <a:spLocks noGrp="1"/>
          </p:cNvSpPr>
          <p:nvPr>
            <p:ph type="subTitle" idx="1"/>
          </p:nvPr>
        </p:nvSpPr>
        <p:spPr>
          <a:xfrm>
            <a:off x="2825496" y="1225296"/>
            <a:ext cx="3483900" cy="274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US"/>
              <a:t>services has been added to our system</a:t>
            </a:r>
            <a:endParaRPr/>
          </a:p>
        </p:txBody>
      </p:sp>
      <p:sp>
        <p:nvSpPr>
          <p:cNvPr id="1628" name="Google Shape;1628;p24"/>
          <p:cNvSpPr txBox="1">
            <a:spLocks noGrp="1"/>
          </p:cNvSpPr>
          <p:nvPr>
            <p:ph type="title" idx="2"/>
          </p:nvPr>
        </p:nvSpPr>
        <p:spPr>
          <a:xfrm>
            <a:off x="2825496" y="2177082"/>
            <a:ext cx="3483900" cy="567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US"/>
              <a:t>10</a:t>
            </a:r>
            <a:endParaRPr/>
          </a:p>
        </p:txBody>
      </p:sp>
      <p:sp>
        <p:nvSpPr>
          <p:cNvPr id="1629" name="Google Shape;1629;p24"/>
          <p:cNvSpPr txBox="1">
            <a:spLocks noGrp="1"/>
          </p:cNvSpPr>
          <p:nvPr>
            <p:ph type="title" idx="4"/>
          </p:nvPr>
        </p:nvSpPr>
        <p:spPr>
          <a:xfrm>
            <a:off x="2825496" y="3648456"/>
            <a:ext cx="3483900" cy="567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US"/>
              <a:t>24,39$/hr</a:t>
            </a:r>
            <a:endParaRPr/>
          </a:p>
        </p:txBody>
      </p:sp>
      <p:sp>
        <p:nvSpPr>
          <p:cNvPr id="1630" name="Google Shape;1630;p24"/>
          <p:cNvSpPr txBox="1">
            <a:spLocks noGrp="1"/>
          </p:cNvSpPr>
          <p:nvPr>
            <p:ph type="subTitle" idx="5"/>
          </p:nvPr>
        </p:nvSpPr>
        <p:spPr>
          <a:xfrm>
            <a:off x="2834640" y="4169664"/>
            <a:ext cx="3483900" cy="274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US"/>
              <a:t>for running the system</a:t>
            </a:r>
            <a:endParaRPr>
              <a:latin typeface="Barlow Semi Condensed"/>
              <a:ea typeface="Barlow Semi Condensed"/>
              <a:cs typeface="Barlow Semi Condensed"/>
              <a:sym typeface="Barlow Semi Condense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34"/>
        <p:cNvGrpSpPr/>
        <p:nvPr/>
      </p:nvGrpSpPr>
      <p:grpSpPr>
        <a:xfrm>
          <a:off x="0" y="0"/>
          <a:ext cx="0" cy="0"/>
          <a:chOff x="0" y="0"/>
          <a:chExt cx="0" cy="0"/>
        </a:xfrm>
      </p:grpSpPr>
      <p:pic>
        <p:nvPicPr>
          <p:cNvPr id="1635" name="Google Shape;1635;p25" descr="Icon&#10;&#10;Description automatically generated"/>
          <p:cNvPicPr preferRelativeResize="0"/>
          <p:nvPr/>
        </p:nvPicPr>
        <p:blipFill rotWithShape="1">
          <a:blip r:embed="rId3">
            <a:alphaModFix/>
          </a:blip>
          <a:srcRect/>
          <a:stretch/>
        </p:blipFill>
        <p:spPr>
          <a:xfrm>
            <a:off x="6658993" y="1387796"/>
            <a:ext cx="1183954" cy="1183954"/>
          </a:xfrm>
          <a:prstGeom prst="rect">
            <a:avLst/>
          </a:prstGeom>
          <a:noFill/>
          <a:ln>
            <a:noFill/>
          </a:ln>
        </p:spPr>
      </p:pic>
      <p:sp>
        <p:nvSpPr>
          <p:cNvPr id="1636" name="Google Shape;1636;p25"/>
          <p:cNvSpPr txBox="1">
            <a:spLocks noGrp="1"/>
          </p:cNvSpPr>
          <p:nvPr>
            <p:ph type="title"/>
          </p:nvPr>
        </p:nvSpPr>
        <p:spPr>
          <a:xfrm>
            <a:off x="1719072" y="338328"/>
            <a:ext cx="5577900" cy="59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Understanding the Problem</a:t>
            </a:r>
            <a:endParaRPr/>
          </a:p>
        </p:txBody>
      </p:sp>
      <p:sp>
        <p:nvSpPr>
          <p:cNvPr id="1637" name="Google Shape;1637;p25"/>
          <p:cNvSpPr txBox="1">
            <a:spLocks noGrp="1"/>
          </p:cNvSpPr>
          <p:nvPr>
            <p:ph type="subTitle" idx="1"/>
          </p:nvPr>
        </p:nvSpPr>
        <p:spPr>
          <a:xfrm>
            <a:off x="3694176" y="2330130"/>
            <a:ext cx="1764900" cy="329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US"/>
              <a:t>Cost efficiency</a:t>
            </a:r>
            <a:endParaRPr/>
          </a:p>
        </p:txBody>
      </p:sp>
      <p:sp>
        <p:nvSpPr>
          <p:cNvPr id="1638" name="Google Shape;1638;p25"/>
          <p:cNvSpPr txBox="1">
            <a:spLocks noGrp="1"/>
          </p:cNvSpPr>
          <p:nvPr>
            <p:ph type="subTitle" idx="2"/>
          </p:nvPr>
        </p:nvSpPr>
        <p:spPr>
          <a:xfrm>
            <a:off x="1024080" y="2312418"/>
            <a:ext cx="1764900" cy="594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US"/>
              <a:t>Services are too similar</a:t>
            </a:r>
            <a:endParaRPr/>
          </a:p>
        </p:txBody>
      </p:sp>
      <p:sp>
        <p:nvSpPr>
          <p:cNvPr id="1639" name="Google Shape;1639;p25"/>
          <p:cNvSpPr txBox="1">
            <a:spLocks noGrp="1"/>
          </p:cNvSpPr>
          <p:nvPr>
            <p:ph type="subTitle" idx="3"/>
          </p:nvPr>
        </p:nvSpPr>
        <p:spPr>
          <a:xfrm>
            <a:off x="6368520" y="2246570"/>
            <a:ext cx="1764900" cy="59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US"/>
              <a:t>Lack of sustainability</a:t>
            </a:r>
            <a:endParaRPr/>
          </a:p>
        </p:txBody>
      </p:sp>
      <p:sp>
        <p:nvSpPr>
          <p:cNvPr id="1640" name="Google Shape;1640;p25"/>
          <p:cNvSpPr txBox="1">
            <a:spLocks noGrp="1"/>
          </p:cNvSpPr>
          <p:nvPr>
            <p:ph type="subTitle" idx="4"/>
          </p:nvPr>
        </p:nvSpPr>
        <p:spPr>
          <a:xfrm>
            <a:off x="3694176" y="2825496"/>
            <a:ext cx="1764900" cy="999134"/>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US">
                <a:latin typeface="Barlow Semi Condensed"/>
                <a:ea typeface="Barlow Semi Condensed"/>
                <a:cs typeface="Barlow Semi Condensed"/>
                <a:sym typeface="Barlow Semi Condensed"/>
              </a:rPr>
              <a:t>Using services thoughtlessly will lead to the increasing of cost.</a:t>
            </a:r>
            <a:endParaRPr>
              <a:latin typeface="Barlow Semi Condensed"/>
              <a:ea typeface="Barlow Semi Condensed"/>
              <a:cs typeface="Barlow Semi Condensed"/>
              <a:sym typeface="Barlow Semi Condensed"/>
            </a:endParaRPr>
          </a:p>
        </p:txBody>
      </p:sp>
      <p:sp>
        <p:nvSpPr>
          <p:cNvPr id="1641" name="Google Shape;1641;p25"/>
          <p:cNvSpPr txBox="1">
            <a:spLocks noGrp="1"/>
          </p:cNvSpPr>
          <p:nvPr>
            <p:ph type="subTitle" idx="5"/>
          </p:nvPr>
        </p:nvSpPr>
        <p:spPr>
          <a:xfrm>
            <a:off x="1024128" y="2825496"/>
            <a:ext cx="1764900" cy="104132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US">
                <a:latin typeface="Barlow Semi Condensed"/>
                <a:ea typeface="Barlow Semi Condensed"/>
                <a:cs typeface="Barlow Semi Condensed"/>
                <a:sym typeface="Barlow Semi Condensed"/>
              </a:rPr>
              <a:t>It is so hard to identify which service is the most appropriate.</a:t>
            </a:r>
            <a:endParaRPr>
              <a:latin typeface="Barlow Semi Condensed"/>
              <a:ea typeface="Barlow Semi Condensed"/>
              <a:cs typeface="Barlow Semi Condensed"/>
              <a:sym typeface="Barlow Semi Condensed"/>
            </a:endParaRPr>
          </a:p>
        </p:txBody>
      </p:sp>
      <p:sp>
        <p:nvSpPr>
          <p:cNvPr id="1642" name="Google Shape;1642;p25"/>
          <p:cNvSpPr txBox="1">
            <a:spLocks noGrp="1"/>
          </p:cNvSpPr>
          <p:nvPr>
            <p:ph type="subTitle" idx="6"/>
          </p:nvPr>
        </p:nvSpPr>
        <p:spPr>
          <a:xfrm>
            <a:off x="6355080" y="2825496"/>
            <a:ext cx="1764900" cy="1079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US">
                <a:latin typeface="Barlow Semi Condensed"/>
                <a:ea typeface="Barlow Semi Condensed"/>
                <a:cs typeface="Barlow Semi Condensed"/>
                <a:sym typeface="Barlow Semi Condensed"/>
              </a:rPr>
              <a:t>Bad architecture cause bad system.</a:t>
            </a:r>
            <a:endParaRPr>
              <a:latin typeface="Barlow Semi Condensed"/>
              <a:ea typeface="Barlow Semi Condensed"/>
              <a:cs typeface="Barlow Semi Condensed"/>
              <a:sym typeface="Barlow Semi Condensed"/>
            </a:endParaRPr>
          </a:p>
        </p:txBody>
      </p:sp>
      <p:pic>
        <p:nvPicPr>
          <p:cNvPr id="1643" name="Google Shape;1643;p25" descr="Icon&#10;&#10;Description automatically generated"/>
          <p:cNvPicPr preferRelativeResize="0"/>
          <p:nvPr/>
        </p:nvPicPr>
        <p:blipFill rotWithShape="1">
          <a:blip r:embed="rId4">
            <a:alphaModFix/>
          </a:blip>
          <a:srcRect/>
          <a:stretch/>
        </p:blipFill>
        <p:spPr>
          <a:xfrm>
            <a:off x="4010434" y="1330996"/>
            <a:ext cx="1096132" cy="1096132"/>
          </a:xfrm>
          <a:prstGeom prst="rect">
            <a:avLst/>
          </a:prstGeom>
          <a:noFill/>
          <a:ln>
            <a:noFill/>
          </a:ln>
        </p:spPr>
      </p:pic>
      <p:pic>
        <p:nvPicPr>
          <p:cNvPr id="1644" name="Google Shape;1644;p25" descr="Icon&#10;&#10;Description automatically generated"/>
          <p:cNvPicPr preferRelativeResize="0"/>
          <p:nvPr/>
        </p:nvPicPr>
        <p:blipFill rotWithShape="1">
          <a:blip r:embed="rId5">
            <a:alphaModFix/>
          </a:blip>
          <a:srcRect/>
          <a:stretch/>
        </p:blipFill>
        <p:spPr>
          <a:xfrm>
            <a:off x="1429370" y="1486696"/>
            <a:ext cx="927320" cy="92732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48"/>
        <p:cNvGrpSpPr/>
        <p:nvPr/>
      </p:nvGrpSpPr>
      <p:grpSpPr>
        <a:xfrm>
          <a:off x="0" y="0"/>
          <a:ext cx="0" cy="0"/>
          <a:chOff x="0" y="0"/>
          <a:chExt cx="0" cy="0"/>
        </a:xfrm>
      </p:grpSpPr>
      <p:sp>
        <p:nvSpPr>
          <p:cNvPr id="1649" name="Google Shape;1649;p26"/>
          <p:cNvSpPr txBox="1">
            <a:spLocks noGrp="1"/>
          </p:cNvSpPr>
          <p:nvPr>
            <p:ph type="title"/>
          </p:nvPr>
        </p:nvSpPr>
        <p:spPr>
          <a:xfrm>
            <a:off x="2263367" y="2132052"/>
            <a:ext cx="4617260" cy="804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US">
                <a:latin typeface="Arial"/>
                <a:ea typeface="Arial"/>
                <a:cs typeface="Arial"/>
                <a:sym typeface="Arial"/>
              </a:rPr>
              <a:t>Pillars in constructing a cloud architecture</a:t>
            </a:r>
            <a:endParaRPr/>
          </a:p>
        </p:txBody>
      </p:sp>
      <p:sp>
        <p:nvSpPr>
          <p:cNvPr id="1650" name="Google Shape;1650;p26"/>
          <p:cNvSpPr txBox="1">
            <a:spLocks noGrp="1"/>
          </p:cNvSpPr>
          <p:nvPr>
            <p:ph type="title" idx="2"/>
          </p:nvPr>
        </p:nvSpPr>
        <p:spPr>
          <a:xfrm>
            <a:off x="3279187" y="900732"/>
            <a:ext cx="2585621" cy="106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600"/>
              <a:buNone/>
            </a:pPr>
            <a:r>
              <a:rPr lang="en-US" sz="7200">
                <a:latin typeface="Arial"/>
                <a:ea typeface="Arial"/>
                <a:cs typeface="Arial"/>
                <a:sym typeface="Arial"/>
              </a:rPr>
              <a:t>03</a:t>
            </a:r>
            <a:endParaRPr sz="7200">
              <a:latin typeface="Arial"/>
              <a:ea typeface="Arial"/>
              <a:cs typeface="Arial"/>
              <a:sym typeface="Arial"/>
            </a:endParaRPr>
          </a:p>
        </p:txBody>
      </p:sp>
      <p:sp>
        <p:nvSpPr>
          <p:cNvPr id="1651" name="Google Shape;1651;p26"/>
          <p:cNvSpPr txBox="1">
            <a:spLocks noGrp="1"/>
          </p:cNvSpPr>
          <p:nvPr>
            <p:ph type="subTitle" idx="1"/>
          </p:nvPr>
        </p:nvSpPr>
        <p:spPr>
          <a:xfrm>
            <a:off x="2971797" y="3098172"/>
            <a:ext cx="3200400" cy="443604"/>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a:latin typeface="Barlow Semi Condensed"/>
                <a:ea typeface="Barlow Semi Condensed"/>
                <a:cs typeface="Barlow Semi Condensed"/>
                <a:sym typeface="Barlow Semi Condensed"/>
              </a:rPr>
              <a:t>Know when you gonna need it!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55"/>
        <p:cNvGrpSpPr/>
        <p:nvPr/>
      </p:nvGrpSpPr>
      <p:grpSpPr>
        <a:xfrm>
          <a:off x="0" y="0"/>
          <a:ext cx="0" cy="0"/>
          <a:chOff x="0" y="0"/>
          <a:chExt cx="0" cy="0"/>
        </a:xfrm>
      </p:grpSpPr>
      <p:grpSp>
        <p:nvGrpSpPr>
          <p:cNvPr id="1656" name="Google Shape;1656;p27"/>
          <p:cNvGrpSpPr/>
          <p:nvPr/>
        </p:nvGrpSpPr>
        <p:grpSpPr>
          <a:xfrm>
            <a:off x="3732436" y="526916"/>
            <a:ext cx="1679127" cy="1679127"/>
            <a:chOff x="3614228" y="234880"/>
            <a:chExt cx="1915500" cy="1915500"/>
          </a:xfrm>
        </p:grpSpPr>
        <p:sp>
          <p:nvSpPr>
            <p:cNvPr id="1657" name="Google Shape;1657;p27"/>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8" name="Google Shape;1658;p27"/>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59" name="Google Shape;1659;p27"/>
          <p:cNvSpPr txBox="1">
            <a:spLocks noGrp="1"/>
          </p:cNvSpPr>
          <p:nvPr>
            <p:ph type="title"/>
          </p:nvPr>
        </p:nvSpPr>
        <p:spPr>
          <a:xfrm>
            <a:off x="2167128" y="2478024"/>
            <a:ext cx="48096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Reliability</a:t>
            </a:r>
            <a:endParaRPr/>
          </a:p>
        </p:txBody>
      </p:sp>
      <p:sp>
        <p:nvSpPr>
          <p:cNvPr id="1660" name="Google Shape;1660;p27"/>
          <p:cNvSpPr txBox="1">
            <a:spLocks noGrp="1"/>
          </p:cNvSpPr>
          <p:nvPr>
            <p:ph type="subTitle" idx="1"/>
          </p:nvPr>
        </p:nvSpPr>
        <p:spPr>
          <a:xfrm>
            <a:off x="2167128" y="3054096"/>
            <a:ext cx="4809600" cy="1134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a:t>The Reliability pillar encompasses the ability of a workload to perform its intended function correctly and consistently when it’s expected to. This includes the ability to operate and test the workload through its total lifecycle.</a:t>
            </a:r>
            <a:endParaRPr/>
          </a:p>
          <a:p>
            <a:pPr marL="0" lvl="0" indent="0" algn="ctr" rtl="0">
              <a:lnSpc>
                <a:spcPct val="100000"/>
              </a:lnSpc>
              <a:spcBef>
                <a:spcPts val="0"/>
              </a:spcBef>
              <a:spcAft>
                <a:spcPts val="0"/>
              </a:spcAft>
              <a:buSzPts val="1400"/>
              <a:buNone/>
            </a:pPr>
            <a:endParaRPr/>
          </a:p>
        </p:txBody>
      </p:sp>
      <p:pic>
        <p:nvPicPr>
          <p:cNvPr id="1661" name="Google Shape;1661;p27"/>
          <p:cNvPicPr preferRelativeResize="0"/>
          <p:nvPr/>
        </p:nvPicPr>
        <p:blipFill rotWithShape="1">
          <a:blip r:embed="rId3">
            <a:alphaModFix/>
          </a:blip>
          <a:srcRect l="12997" t="12656" r="10744" b="15441"/>
          <a:stretch/>
        </p:blipFill>
        <p:spPr>
          <a:xfrm>
            <a:off x="4187301" y="988253"/>
            <a:ext cx="768927" cy="72498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65"/>
        <p:cNvGrpSpPr/>
        <p:nvPr/>
      </p:nvGrpSpPr>
      <p:grpSpPr>
        <a:xfrm>
          <a:off x="0" y="0"/>
          <a:ext cx="0" cy="0"/>
          <a:chOff x="0" y="0"/>
          <a:chExt cx="0" cy="0"/>
        </a:xfrm>
      </p:grpSpPr>
      <p:sp>
        <p:nvSpPr>
          <p:cNvPr id="1666" name="Google Shape;1666;p28"/>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OUR CUSTOMERS</a:t>
            </a:r>
            <a:endParaRPr/>
          </a:p>
        </p:txBody>
      </p:sp>
      <p:pic>
        <p:nvPicPr>
          <p:cNvPr id="1667" name="Google Shape;1667;p28"/>
          <p:cNvPicPr preferRelativeResize="0"/>
          <p:nvPr/>
        </p:nvPicPr>
        <p:blipFill rotWithShape="1">
          <a:blip r:embed="rId3">
            <a:alphaModFix/>
          </a:blip>
          <a:srcRect/>
          <a:stretch/>
        </p:blipFill>
        <p:spPr>
          <a:xfrm>
            <a:off x="3048000" y="1229138"/>
            <a:ext cx="3048000" cy="3048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71"/>
        <p:cNvGrpSpPr/>
        <p:nvPr/>
      </p:nvGrpSpPr>
      <p:grpSpPr>
        <a:xfrm>
          <a:off x="0" y="0"/>
          <a:ext cx="0" cy="0"/>
          <a:chOff x="0" y="0"/>
          <a:chExt cx="0" cy="0"/>
        </a:xfrm>
      </p:grpSpPr>
      <p:sp>
        <p:nvSpPr>
          <p:cNvPr id="1672" name="Google Shape;1672;p29"/>
          <p:cNvSpPr txBox="1">
            <a:spLocks noGrp="1"/>
          </p:cNvSpPr>
          <p:nvPr>
            <p:ph type="title"/>
          </p:nvPr>
        </p:nvSpPr>
        <p:spPr>
          <a:xfrm>
            <a:off x="2528250" y="705474"/>
            <a:ext cx="40875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sz="3200"/>
              <a:t>CONCURRENT USER - CCU</a:t>
            </a:r>
            <a:endParaRPr/>
          </a:p>
        </p:txBody>
      </p:sp>
      <p:sp>
        <p:nvSpPr>
          <p:cNvPr id="1673" name="Google Shape;1673;p29"/>
          <p:cNvSpPr txBox="1">
            <a:spLocks noGrp="1"/>
          </p:cNvSpPr>
          <p:nvPr>
            <p:ph type="body" idx="1"/>
          </p:nvPr>
        </p:nvSpPr>
        <p:spPr>
          <a:xfrm>
            <a:off x="719250" y="1544782"/>
            <a:ext cx="7705500" cy="2374868"/>
          </a:xfrm>
          <a:prstGeom prst="rect">
            <a:avLst/>
          </a:prstGeom>
          <a:noFill/>
          <a:ln>
            <a:noFill/>
          </a:ln>
        </p:spPr>
        <p:txBody>
          <a:bodyPr spcFirstLastPara="1" wrap="square" lIns="91425" tIns="91425" rIns="91425" bIns="91425" anchor="t" anchorCtr="0">
            <a:noAutofit/>
          </a:bodyPr>
          <a:lstStyle/>
          <a:p>
            <a:pPr marL="152400" lvl="0" indent="0" algn="l" rtl="0">
              <a:lnSpc>
                <a:spcPct val="100000"/>
              </a:lnSpc>
              <a:spcBef>
                <a:spcPts val="0"/>
              </a:spcBef>
              <a:spcAft>
                <a:spcPts val="0"/>
              </a:spcAft>
              <a:buSzPts val="1200"/>
              <a:buNone/>
            </a:pPr>
            <a:r>
              <a:rPr lang="en-US" sz="1600"/>
              <a:t>The term </a:t>
            </a:r>
            <a:r>
              <a:rPr lang="en-US" sz="1600" b="1"/>
              <a:t>concurrent user </a:t>
            </a:r>
            <a:r>
              <a:rPr lang="en-US" sz="1600"/>
              <a:t>refers to more than one user utilizing a computer resource at the same time.</a:t>
            </a:r>
            <a:endParaRPr/>
          </a:p>
          <a:p>
            <a:pPr marL="152400" lvl="0" indent="0" algn="l" rtl="0">
              <a:lnSpc>
                <a:spcPct val="100000"/>
              </a:lnSpc>
              <a:spcBef>
                <a:spcPts val="0"/>
              </a:spcBef>
              <a:spcAft>
                <a:spcPts val="0"/>
              </a:spcAft>
              <a:buSzPts val="1200"/>
              <a:buNone/>
            </a:pPr>
            <a:endParaRPr sz="1600"/>
          </a:p>
          <a:p>
            <a:pPr marL="152400" lvl="0" indent="0" algn="l" rtl="0">
              <a:lnSpc>
                <a:spcPct val="100000"/>
              </a:lnSpc>
              <a:spcBef>
                <a:spcPts val="0"/>
              </a:spcBef>
              <a:spcAft>
                <a:spcPts val="0"/>
              </a:spcAft>
              <a:buSzPts val="1200"/>
              <a:buNone/>
            </a:pPr>
            <a:r>
              <a:rPr lang="en-US" sz="1600"/>
              <a:t>In Web development, concurrent users is a measurement of how many simultaneous requests your website can handle at any one single time.</a:t>
            </a:r>
            <a:endParaRPr/>
          </a:p>
          <a:p>
            <a:pPr marL="152400" lvl="0" indent="0" algn="l" rtl="0">
              <a:lnSpc>
                <a:spcPct val="100000"/>
              </a:lnSpc>
              <a:spcBef>
                <a:spcPts val="0"/>
              </a:spcBef>
              <a:spcAft>
                <a:spcPts val="0"/>
              </a:spcAft>
              <a:buSzPts val="1200"/>
              <a:buNone/>
            </a:pPr>
            <a:endParaRPr sz="1600"/>
          </a:p>
          <a:p>
            <a:pPr marL="152400" lvl="0" indent="0" algn="l" rtl="0">
              <a:lnSpc>
                <a:spcPct val="100000"/>
              </a:lnSpc>
              <a:spcBef>
                <a:spcPts val="0"/>
              </a:spcBef>
              <a:spcAft>
                <a:spcPts val="0"/>
              </a:spcAft>
              <a:buSzPts val="1200"/>
              <a:buNone/>
            </a:pPr>
            <a:r>
              <a:rPr lang="en-US" sz="1600"/>
              <a:t>The higher CCU, the more reliability our system needs.</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3"/>
          <p:cNvSpPr txBox="1">
            <a:spLocks noGrp="1"/>
          </p:cNvSpPr>
          <p:nvPr>
            <p:ph type="title"/>
          </p:nvPr>
        </p:nvSpPr>
        <p:spPr>
          <a:xfrm>
            <a:off x="1978609" y="2080260"/>
            <a:ext cx="5186779" cy="804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US" sz="4000">
                <a:latin typeface="Arial"/>
                <a:ea typeface="Arial"/>
                <a:cs typeface="Arial"/>
                <a:sym typeface="Arial"/>
              </a:rPr>
              <a:t>Cloud Computing</a:t>
            </a:r>
            <a:endParaRPr sz="4000">
              <a:latin typeface="Arial"/>
              <a:ea typeface="Arial"/>
              <a:cs typeface="Arial"/>
              <a:sym typeface="Arial"/>
            </a:endParaRPr>
          </a:p>
        </p:txBody>
      </p:sp>
      <p:sp>
        <p:nvSpPr>
          <p:cNvPr id="1329" name="Google Shape;1329;p3"/>
          <p:cNvSpPr txBox="1">
            <a:spLocks noGrp="1"/>
          </p:cNvSpPr>
          <p:nvPr>
            <p:ph type="title" idx="2"/>
          </p:nvPr>
        </p:nvSpPr>
        <p:spPr>
          <a:xfrm>
            <a:off x="3279189" y="1010460"/>
            <a:ext cx="2585621" cy="106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600"/>
              <a:buNone/>
            </a:pPr>
            <a:r>
              <a:rPr lang="en-US" sz="7200">
                <a:latin typeface="Arial"/>
                <a:ea typeface="Arial"/>
                <a:cs typeface="Arial"/>
                <a:sym typeface="Arial"/>
              </a:rPr>
              <a:t>01</a:t>
            </a:r>
            <a:endParaRPr sz="7200">
              <a:latin typeface="Arial"/>
              <a:ea typeface="Arial"/>
              <a:cs typeface="Arial"/>
              <a:sym typeface="Arial"/>
            </a:endParaRPr>
          </a:p>
        </p:txBody>
      </p:sp>
      <p:sp>
        <p:nvSpPr>
          <p:cNvPr id="1330" name="Google Shape;1330;p3"/>
          <p:cNvSpPr txBox="1">
            <a:spLocks noGrp="1"/>
          </p:cNvSpPr>
          <p:nvPr>
            <p:ph type="subTitle" idx="1"/>
          </p:nvPr>
        </p:nvSpPr>
        <p:spPr>
          <a:xfrm>
            <a:off x="2971798" y="3008109"/>
            <a:ext cx="3200400" cy="685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a:latin typeface="Barlow Semi Condensed"/>
                <a:ea typeface="Barlow Semi Condensed"/>
                <a:cs typeface="Barlow Semi Condensed"/>
                <a:sym typeface="Barlow Semi Condensed"/>
              </a:rPr>
              <a:t>Cloud Computing and why you need it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77"/>
        <p:cNvGrpSpPr/>
        <p:nvPr/>
      </p:nvGrpSpPr>
      <p:grpSpPr>
        <a:xfrm>
          <a:off x="0" y="0"/>
          <a:ext cx="0" cy="0"/>
          <a:chOff x="0" y="0"/>
          <a:chExt cx="0" cy="0"/>
        </a:xfrm>
      </p:grpSpPr>
      <p:sp>
        <p:nvSpPr>
          <p:cNvPr id="1678" name="Google Shape;1678;p30"/>
          <p:cNvSpPr txBox="1">
            <a:spLocks noGrp="1"/>
          </p:cNvSpPr>
          <p:nvPr>
            <p:ph type="subTitle" idx="1"/>
          </p:nvPr>
        </p:nvSpPr>
        <p:spPr>
          <a:xfrm>
            <a:off x="2566416" y="2355743"/>
            <a:ext cx="4011168" cy="765048"/>
          </a:xfrm>
          <a:prstGeom prst="rect">
            <a:avLst/>
          </a:prstGeom>
          <a:noFill/>
          <a:ln>
            <a:noFill/>
          </a:ln>
        </p:spPr>
        <p:txBody>
          <a:bodyPr spcFirstLastPara="1" wrap="square" lIns="91425" tIns="91425" rIns="91425" bIns="91425" anchor="t" anchorCtr="0">
            <a:noAutofit/>
          </a:bodyPr>
          <a:lstStyle/>
          <a:p>
            <a:pPr marL="152400" lvl="0" indent="0" algn="ctr" rtl="0">
              <a:lnSpc>
                <a:spcPct val="100000"/>
              </a:lnSpc>
              <a:spcBef>
                <a:spcPts val="0"/>
              </a:spcBef>
              <a:spcAft>
                <a:spcPts val="0"/>
              </a:spcAft>
              <a:buSzPts val="1600"/>
              <a:buNone/>
            </a:pPr>
            <a:r>
              <a:rPr lang="en-US" sz="1600" b="1"/>
              <a:t>CCU</a:t>
            </a:r>
            <a:r>
              <a:rPr lang="en-US" sz="1600"/>
              <a:t> = (Total Daily Visitors / Peak hours) * ( 60 / Average duration per visit in minutes)</a:t>
            </a:r>
            <a:endParaRPr sz="1600"/>
          </a:p>
        </p:txBody>
      </p:sp>
      <p:sp>
        <p:nvSpPr>
          <p:cNvPr id="1679" name="Google Shape;1679;p30"/>
          <p:cNvSpPr txBox="1">
            <a:spLocks noGrp="1"/>
          </p:cNvSpPr>
          <p:nvPr>
            <p:ph type="title"/>
          </p:nvPr>
        </p:nvSpPr>
        <p:spPr>
          <a:xfrm>
            <a:off x="2619750" y="1465534"/>
            <a:ext cx="3904500" cy="890209"/>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9600"/>
              <a:buNone/>
            </a:pPr>
            <a:r>
              <a:rPr lang="en-US" sz="4800"/>
              <a:t>CCU</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83"/>
        <p:cNvGrpSpPr/>
        <p:nvPr/>
      </p:nvGrpSpPr>
      <p:grpSpPr>
        <a:xfrm>
          <a:off x="0" y="0"/>
          <a:ext cx="0" cy="0"/>
          <a:chOff x="0" y="0"/>
          <a:chExt cx="0" cy="0"/>
        </a:xfrm>
      </p:grpSpPr>
      <p:sp>
        <p:nvSpPr>
          <p:cNvPr id="1684" name="Google Shape;1684;p31"/>
          <p:cNvSpPr txBox="1">
            <a:spLocks noGrp="1"/>
          </p:cNvSpPr>
          <p:nvPr>
            <p:ph type="subTitle" idx="1"/>
          </p:nvPr>
        </p:nvSpPr>
        <p:spPr>
          <a:xfrm>
            <a:off x="2566415" y="2986125"/>
            <a:ext cx="4011168" cy="765048"/>
          </a:xfrm>
          <a:prstGeom prst="rect">
            <a:avLst/>
          </a:prstGeom>
          <a:noFill/>
          <a:ln>
            <a:noFill/>
          </a:ln>
        </p:spPr>
        <p:txBody>
          <a:bodyPr spcFirstLastPara="1" wrap="square" lIns="91425" tIns="91425" rIns="91425" bIns="91425" anchor="t" anchorCtr="0">
            <a:noAutofit/>
          </a:bodyPr>
          <a:lstStyle/>
          <a:p>
            <a:pPr marL="152400" lvl="0" indent="0" algn="ctr" rtl="0">
              <a:lnSpc>
                <a:spcPct val="100000"/>
              </a:lnSpc>
              <a:spcBef>
                <a:spcPts val="0"/>
              </a:spcBef>
              <a:spcAft>
                <a:spcPts val="0"/>
              </a:spcAft>
              <a:buSzPts val="1600"/>
              <a:buNone/>
            </a:pPr>
            <a:r>
              <a:rPr lang="en-US" sz="1600" b="1"/>
              <a:t>CCU</a:t>
            </a:r>
            <a:r>
              <a:rPr lang="en-US" sz="1600"/>
              <a:t> = (10,000 / 4) * (60/30) = 5,000</a:t>
            </a:r>
            <a:endParaRPr sz="1600"/>
          </a:p>
        </p:txBody>
      </p:sp>
      <p:sp>
        <p:nvSpPr>
          <p:cNvPr id="1685" name="Google Shape;1685;p31"/>
          <p:cNvSpPr txBox="1">
            <a:spLocks noGrp="1"/>
          </p:cNvSpPr>
          <p:nvPr>
            <p:ph type="title"/>
          </p:nvPr>
        </p:nvSpPr>
        <p:spPr>
          <a:xfrm>
            <a:off x="1848159" y="1185826"/>
            <a:ext cx="5447679" cy="1385924"/>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9600"/>
              <a:buNone/>
            </a:pPr>
            <a:r>
              <a:rPr lang="en-US" sz="2000">
                <a:latin typeface="Barlow"/>
                <a:ea typeface="Barlow"/>
                <a:cs typeface="Barlow"/>
                <a:sym typeface="Barlow"/>
              </a:rPr>
              <a:t>Our system has 10,000 users daily. </a:t>
            </a:r>
            <a:br>
              <a:rPr lang="en-US" sz="2000">
                <a:latin typeface="Barlow"/>
                <a:ea typeface="Barlow"/>
                <a:cs typeface="Barlow"/>
                <a:sym typeface="Barlow"/>
              </a:rPr>
            </a:br>
            <a:r>
              <a:rPr lang="en-US" sz="2000">
                <a:latin typeface="Barlow"/>
                <a:ea typeface="Barlow"/>
                <a:cs typeface="Barlow"/>
                <a:sym typeface="Barlow"/>
              </a:rPr>
              <a:t>Each user will spend 30m for each session</a:t>
            </a:r>
            <a:br>
              <a:rPr lang="en-US" sz="2000">
                <a:latin typeface="Barlow"/>
                <a:ea typeface="Barlow"/>
                <a:cs typeface="Barlow"/>
                <a:sym typeface="Barlow"/>
              </a:rPr>
            </a:br>
            <a:r>
              <a:rPr lang="en-US" sz="2000">
                <a:latin typeface="Barlow"/>
                <a:ea typeface="Barlow"/>
                <a:cs typeface="Barlow"/>
                <a:sym typeface="Barlow"/>
              </a:rPr>
              <a:t>There are 4 peak hours in total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4">
                                            <p:txEl>
                                              <p:pRg st="0" end="0"/>
                                            </p:txEl>
                                          </p:spTgt>
                                        </p:tgtEl>
                                        <p:attrNameLst>
                                          <p:attrName>style.visibility</p:attrName>
                                        </p:attrNameLst>
                                      </p:cBhvr>
                                      <p:to>
                                        <p:strVal val="visible"/>
                                      </p:to>
                                    </p:set>
                                    <p:animEffect transition="in" filter="fade">
                                      <p:cBhvr>
                                        <p:cTn id="7" dur="500"/>
                                        <p:tgtEl>
                                          <p:spTgt spid="168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Google Shape;1690;p32"/>
          <p:cNvSpPr txBox="1">
            <a:spLocks noGrp="1"/>
          </p:cNvSpPr>
          <p:nvPr>
            <p:ph type="title"/>
          </p:nvPr>
        </p:nvSpPr>
        <p:spPr>
          <a:xfrm>
            <a:off x="1719072" y="338328"/>
            <a:ext cx="5577900" cy="59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RELIABILITY DESIGN PRINCIPLES</a:t>
            </a:r>
            <a:endParaRPr/>
          </a:p>
        </p:txBody>
      </p:sp>
      <p:sp>
        <p:nvSpPr>
          <p:cNvPr id="1691" name="Google Shape;1691;p32"/>
          <p:cNvSpPr txBox="1">
            <a:spLocks noGrp="1"/>
          </p:cNvSpPr>
          <p:nvPr>
            <p:ph type="subTitle" idx="1"/>
          </p:nvPr>
        </p:nvSpPr>
        <p:spPr>
          <a:xfrm>
            <a:off x="3504791" y="2286150"/>
            <a:ext cx="2104819" cy="636599"/>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600"/>
              <a:buNone/>
            </a:pPr>
            <a:r>
              <a:rPr lang="en-US" sz="1600">
                <a:solidFill>
                  <a:schemeClr val="accent1"/>
                </a:solidFill>
              </a:rPr>
              <a:t>Stop guessing capacity</a:t>
            </a:r>
            <a:endParaRPr sz="1600"/>
          </a:p>
        </p:txBody>
      </p:sp>
      <p:sp>
        <p:nvSpPr>
          <p:cNvPr id="1692" name="Google Shape;1692;p32"/>
          <p:cNvSpPr txBox="1">
            <a:spLocks noGrp="1"/>
          </p:cNvSpPr>
          <p:nvPr>
            <p:ph type="subTitle" idx="2"/>
          </p:nvPr>
        </p:nvSpPr>
        <p:spPr>
          <a:xfrm>
            <a:off x="865521" y="2375872"/>
            <a:ext cx="2106999" cy="41148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US" sz="1600">
                <a:solidFill>
                  <a:schemeClr val="accent1"/>
                </a:solidFill>
              </a:rPr>
              <a:t>Scale horizontally</a:t>
            </a:r>
            <a:endParaRPr sz="1600"/>
          </a:p>
        </p:txBody>
      </p:sp>
      <p:sp>
        <p:nvSpPr>
          <p:cNvPr id="1693" name="Google Shape;1693;p32"/>
          <p:cNvSpPr txBox="1">
            <a:spLocks noGrp="1"/>
          </p:cNvSpPr>
          <p:nvPr>
            <p:ph type="subTitle" idx="3"/>
          </p:nvPr>
        </p:nvSpPr>
        <p:spPr>
          <a:xfrm>
            <a:off x="6054352" y="2298302"/>
            <a:ext cx="2366356" cy="59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US" sz="1600">
                <a:solidFill>
                  <a:schemeClr val="accent1"/>
                </a:solidFill>
              </a:rPr>
              <a:t>Automatically recover from failure</a:t>
            </a:r>
            <a:endParaRPr sz="1600"/>
          </a:p>
        </p:txBody>
      </p:sp>
      <p:sp>
        <p:nvSpPr>
          <p:cNvPr id="1694" name="Google Shape;1694;p32"/>
          <p:cNvSpPr txBox="1">
            <a:spLocks noGrp="1"/>
          </p:cNvSpPr>
          <p:nvPr>
            <p:ph type="subTitle" idx="4"/>
          </p:nvPr>
        </p:nvSpPr>
        <p:spPr>
          <a:xfrm>
            <a:off x="3593075" y="2787352"/>
            <a:ext cx="1882844" cy="1079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US">
                <a:solidFill>
                  <a:schemeClr val="dk2"/>
                </a:solidFill>
                <a:latin typeface="Barlow Semi Condensed"/>
                <a:ea typeface="Barlow Semi Condensed"/>
                <a:cs typeface="Barlow Semi Condensed"/>
                <a:sym typeface="Barlow Semi Condensed"/>
              </a:rPr>
              <a:t>In the cloud, you can monitor demand and workload utilization instead of guessing</a:t>
            </a:r>
            <a:endParaRPr>
              <a:latin typeface="Barlow Semi Condensed"/>
              <a:ea typeface="Barlow Semi Condensed"/>
              <a:cs typeface="Barlow Semi Condensed"/>
              <a:sym typeface="Barlow Semi Condensed"/>
            </a:endParaRPr>
          </a:p>
        </p:txBody>
      </p:sp>
      <p:sp>
        <p:nvSpPr>
          <p:cNvPr id="1695" name="Google Shape;1695;p32"/>
          <p:cNvSpPr txBox="1">
            <a:spLocks noGrp="1"/>
          </p:cNvSpPr>
          <p:nvPr>
            <p:ph type="subTitle" idx="5"/>
          </p:nvPr>
        </p:nvSpPr>
        <p:spPr>
          <a:xfrm>
            <a:off x="932247" y="2743116"/>
            <a:ext cx="1948500" cy="1079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US">
                <a:solidFill>
                  <a:schemeClr val="dk2"/>
                </a:solidFill>
                <a:latin typeface="Barlow Semi Condensed"/>
                <a:ea typeface="Barlow Semi Condensed"/>
                <a:cs typeface="Barlow Semi Condensed"/>
                <a:sym typeface="Barlow Semi Condensed"/>
              </a:rPr>
              <a:t>Scale horizontally to increase aggregate workload availability</a:t>
            </a:r>
            <a:endParaRPr/>
          </a:p>
          <a:p>
            <a:pPr marL="0" lvl="0" indent="0" algn="ctr" rtl="0">
              <a:lnSpc>
                <a:spcPct val="100000"/>
              </a:lnSpc>
              <a:spcBef>
                <a:spcPts val="0"/>
              </a:spcBef>
              <a:spcAft>
                <a:spcPts val="0"/>
              </a:spcAft>
              <a:buSzPts val="1600"/>
              <a:buNone/>
            </a:pPr>
            <a:endParaRPr>
              <a:latin typeface="Barlow Semi Condensed"/>
              <a:ea typeface="Barlow Semi Condensed"/>
              <a:cs typeface="Barlow Semi Condensed"/>
              <a:sym typeface="Barlow Semi Condensed"/>
            </a:endParaRPr>
          </a:p>
        </p:txBody>
      </p:sp>
      <p:sp>
        <p:nvSpPr>
          <p:cNvPr id="1696" name="Google Shape;1696;p32"/>
          <p:cNvSpPr txBox="1">
            <a:spLocks noGrp="1"/>
          </p:cNvSpPr>
          <p:nvPr>
            <p:ph type="subTitle" idx="6"/>
          </p:nvPr>
        </p:nvSpPr>
        <p:spPr>
          <a:xfrm>
            <a:off x="5936588" y="2833512"/>
            <a:ext cx="2484120" cy="99672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US">
                <a:solidFill>
                  <a:schemeClr val="dk2"/>
                </a:solidFill>
                <a:latin typeface="Barlow Semi Condensed"/>
                <a:ea typeface="Barlow Semi Condensed"/>
                <a:cs typeface="Barlow Semi Condensed"/>
                <a:sym typeface="Barlow Semi Condensed"/>
              </a:rPr>
              <a:t>By monitoring a workload for key performance indicators (KPIs), you can trigger automation when a threshold is breached.</a:t>
            </a:r>
            <a:endParaRPr>
              <a:latin typeface="Barlow Semi Condensed"/>
              <a:ea typeface="Barlow Semi Condensed"/>
              <a:cs typeface="Barlow Semi Condensed"/>
              <a:sym typeface="Barlow Semi Condensed"/>
            </a:endParaRPr>
          </a:p>
        </p:txBody>
      </p:sp>
      <p:pic>
        <p:nvPicPr>
          <p:cNvPr id="1697" name="Google Shape;1697;p32"/>
          <p:cNvPicPr preferRelativeResize="0"/>
          <p:nvPr/>
        </p:nvPicPr>
        <p:blipFill rotWithShape="1">
          <a:blip r:embed="rId3">
            <a:alphaModFix/>
          </a:blip>
          <a:srcRect/>
          <a:stretch/>
        </p:blipFill>
        <p:spPr>
          <a:xfrm>
            <a:off x="1677589" y="1944116"/>
            <a:ext cx="469900" cy="469900"/>
          </a:xfrm>
          <a:prstGeom prst="rect">
            <a:avLst/>
          </a:prstGeom>
          <a:noFill/>
          <a:ln>
            <a:noFill/>
          </a:ln>
        </p:spPr>
      </p:pic>
      <p:pic>
        <p:nvPicPr>
          <p:cNvPr id="1698" name="Google Shape;1698;p32"/>
          <p:cNvPicPr preferRelativeResize="0"/>
          <p:nvPr/>
        </p:nvPicPr>
        <p:blipFill rotWithShape="1">
          <a:blip r:embed="rId4">
            <a:alphaModFix/>
          </a:blip>
          <a:srcRect/>
          <a:stretch/>
        </p:blipFill>
        <p:spPr>
          <a:xfrm>
            <a:off x="4273072" y="1955023"/>
            <a:ext cx="469900" cy="469900"/>
          </a:xfrm>
          <a:prstGeom prst="rect">
            <a:avLst/>
          </a:prstGeom>
          <a:noFill/>
          <a:ln>
            <a:noFill/>
          </a:ln>
        </p:spPr>
      </p:pic>
      <p:pic>
        <p:nvPicPr>
          <p:cNvPr id="1699" name="Google Shape;1699;p32"/>
          <p:cNvPicPr preferRelativeResize="0"/>
          <p:nvPr/>
        </p:nvPicPr>
        <p:blipFill rotWithShape="1">
          <a:blip r:embed="rId5">
            <a:alphaModFix/>
          </a:blip>
          <a:srcRect/>
          <a:stretch/>
        </p:blipFill>
        <p:spPr>
          <a:xfrm>
            <a:off x="6943698" y="1955023"/>
            <a:ext cx="469900" cy="4699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03"/>
        <p:cNvGrpSpPr/>
        <p:nvPr/>
      </p:nvGrpSpPr>
      <p:grpSpPr>
        <a:xfrm>
          <a:off x="0" y="0"/>
          <a:ext cx="0" cy="0"/>
          <a:chOff x="0" y="0"/>
          <a:chExt cx="0" cy="0"/>
        </a:xfrm>
      </p:grpSpPr>
      <p:sp>
        <p:nvSpPr>
          <p:cNvPr id="1704" name="Google Shape;1704;p33"/>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UBER WAS HACKED</a:t>
            </a:r>
            <a:endParaRPr/>
          </a:p>
        </p:txBody>
      </p:sp>
      <p:pic>
        <p:nvPicPr>
          <p:cNvPr id="1705" name="Google Shape;1705;p33" descr="Graphical user interface, text, application&#10;&#10;Description automatically generated"/>
          <p:cNvPicPr preferRelativeResize="0"/>
          <p:nvPr/>
        </p:nvPicPr>
        <p:blipFill rotWithShape="1">
          <a:blip r:embed="rId3">
            <a:alphaModFix/>
          </a:blip>
          <a:srcRect/>
          <a:stretch/>
        </p:blipFill>
        <p:spPr>
          <a:xfrm>
            <a:off x="1955800" y="1149475"/>
            <a:ext cx="5232400" cy="34671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710" name="Google Shape;1710;p34"/>
          <p:cNvSpPr txBox="1">
            <a:spLocks noGrp="1"/>
          </p:cNvSpPr>
          <p:nvPr>
            <p:ph type="title"/>
          </p:nvPr>
        </p:nvSpPr>
        <p:spPr>
          <a:xfrm>
            <a:off x="723750" y="240575"/>
            <a:ext cx="76965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UBER WAS HACKED</a:t>
            </a:r>
            <a:endParaRPr/>
          </a:p>
        </p:txBody>
      </p:sp>
      <p:pic>
        <p:nvPicPr>
          <p:cNvPr id="1711" name="Google Shape;1711;p34" descr="Graphical user interface, text, application&#10;&#10;Description automatically generated"/>
          <p:cNvPicPr preferRelativeResize="0"/>
          <p:nvPr/>
        </p:nvPicPr>
        <p:blipFill rotWithShape="1">
          <a:blip r:embed="rId3">
            <a:alphaModFix/>
          </a:blip>
          <a:srcRect/>
          <a:stretch/>
        </p:blipFill>
        <p:spPr>
          <a:xfrm>
            <a:off x="3282354" y="813275"/>
            <a:ext cx="2579291" cy="379772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grpSp>
        <p:nvGrpSpPr>
          <p:cNvPr id="1716" name="Google Shape;1716;p35"/>
          <p:cNvGrpSpPr/>
          <p:nvPr/>
        </p:nvGrpSpPr>
        <p:grpSpPr>
          <a:xfrm>
            <a:off x="3732436" y="526916"/>
            <a:ext cx="1679127" cy="1679127"/>
            <a:chOff x="3614228" y="234880"/>
            <a:chExt cx="1915500" cy="1915500"/>
          </a:xfrm>
        </p:grpSpPr>
        <p:sp>
          <p:nvSpPr>
            <p:cNvPr id="1717" name="Google Shape;1717;p35"/>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8" name="Google Shape;1718;p35"/>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19" name="Google Shape;1719;p35"/>
          <p:cNvSpPr txBox="1">
            <a:spLocks noGrp="1"/>
          </p:cNvSpPr>
          <p:nvPr>
            <p:ph type="title"/>
          </p:nvPr>
        </p:nvSpPr>
        <p:spPr>
          <a:xfrm>
            <a:off x="2167128" y="2748055"/>
            <a:ext cx="48096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Security</a:t>
            </a:r>
            <a:endParaRPr/>
          </a:p>
        </p:txBody>
      </p:sp>
      <p:sp>
        <p:nvSpPr>
          <p:cNvPr id="1720" name="Google Shape;1720;p35"/>
          <p:cNvSpPr txBox="1">
            <a:spLocks noGrp="1"/>
          </p:cNvSpPr>
          <p:nvPr>
            <p:ph type="subTitle" idx="1"/>
          </p:nvPr>
        </p:nvSpPr>
        <p:spPr>
          <a:xfrm>
            <a:off x="2167128" y="3324055"/>
            <a:ext cx="4809600" cy="845959"/>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a:latin typeface="Barlow Semi Condensed"/>
                <a:ea typeface="Barlow Semi Condensed"/>
                <a:cs typeface="Barlow Semi Condensed"/>
                <a:sym typeface="Barlow Semi Condensed"/>
              </a:rPr>
              <a:t>The Security pillar encompasses the ability to protect data, systems, and assets to take advantage of cloud technologies to improve your security.</a:t>
            </a:r>
            <a:endParaRPr/>
          </a:p>
        </p:txBody>
      </p:sp>
      <p:pic>
        <p:nvPicPr>
          <p:cNvPr id="1721" name="Google Shape;1721;p35"/>
          <p:cNvPicPr preferRelativeResize="0"/>
          <p:nvPr/>
        </p:nvPicPr>
        <p:blipFill rotWithShape="1">
          <a:blip r:embed="rId3">
            <a:alphaModFix/>
          </a:blip>
          <a:srcRect/>
          <a:stretch/>
        </p:blipFill>
        <p:spPr>
          <a:xfrm>
            <a:off x="4206498" y="973486"/>
            <a:ext cx="730534" cy="73053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6" name="Google Shape;1726;p36"/>
          <p:cNvSpPr txBox="1">
            <a:spLocks noGrp="1"/>
          </p:cNvSpPr>
          <p:nvPr>
            <p:ph type="title"/>
          </p:nvPr>
        </p:nvSpPr>
        <p:spPr>
          <a:xfrm>
            <a:off x="1719072" y="338328"/>
            <a:ext cx="5577900" cy="59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SECURITY DESIGN PRINCIPLES</a:t>
            </a:r>
            <a:endParaRPr/>
          </a:p>
        </p:txBody>
      </p:sp>
      <p:sp>
        <p:nvSpPr>
          <p:cNvPr id="1727" name="Google Shape;1727;p36"/>
          <p:cNvSpPr txBox="1">
            <a:spLocks noGrp="1"/>
          </p:cNvSpPr>
          <p:nvPr>
            <p:ph type="subTitle" idx="1"/>
          </p:nvPr>
        </p:nvSpPr>
        <p:spPr>
          <a:xfrm>
            <a:off x="3694176" y="2414016"/>
            <a:ext cx="1764900" cy="567298"/>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600"/>
              <a:buNone/>
            </a:pPr>
            <a:r>
              <a:rPr lang="en-US" sz="1600">
                <a:solidFill>
                  <a:schemeClr val="accent1"/>
                </a:solidFill>
              </a:rPr>
              <a:t>Apply security at all layers</a:t>
            </a:r>
            <a:endParaRPr sz="1600"/>
          </a:p>
        </p:txBody>
      </p:sp>
      <p:sp>
        <p:nvSpPr>
          <p:cNvPr id="1728" name="Google Shape;1728;p36"/>
          <p:cNvSpPr txBox="1">
            <a:spLocks noGrp="1"/>
          </p:cNvSpPr>
          <p:nvPr>
            <p:ph type="subTitle" idx="2"/>
          </p:nvPr>
        </p:nvSpPr>
        <p:spPr>
          <a:xfrm>
            <a:off x="1033272" y="2380084"/>
            <a:ext cx="1764900" cy="567298"/>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600"/>
              <a:buNone/>
            </a:pPr>
            <a:r>
              <a:rPr lang="en-US" sz="1600">
                <a:solidFill>
                  <a:schemeClr val="accent1"/>
                </a:solidFill>
              </a:rPr>
              <a:t>Implement a strong identity foundation</a:t>
            </a:r>
            <a:endParaRPr sz="1600"/>
          </a:p>
        </p:txBody>
      </p:sp>
      <p:sp>
        <p:nvSpPr>
          <p:cNvPr id="1729" name="Google Shape;1729;p36"/>
          <p:cNvSpPr txBox="1">
            <a:spLocks noGrp="1"/>
          </p:cNvSpPr>
          <p:nvPr>
            <p:ph type="subTitle" idx="3"/>
          </p:nvPr>
        </p:nvSpPr>
        <p:spPr>
          <a:xfrm>
            <a:off x="5853459" y="2462852"/>
            <a:ext cx="2594956" cy="32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600"/>
              <a:buNone/>
            </a:pPr>
            <a:r>
              <a:rPr lang="en-US" sz="1600">
                <a:solidFill>
                  <a:schemeClr val="accent1"/>
                </a:solidFill>
              </a:rPr>
              <a:t>Keep people away from data</a:t>
            </a:r>
            <a:endParaRPr sz="1600"/>
          </a:p>
        </p:txBody>
      </p:sp>
      <p:sp>
        <p:nvSpPr>
          <p:cNvPr id="1730" name="Google Shape;1730;p36"/>
          <p:cNvSpPr txBox="1">
            <a:spLocks noGrp="1"/>
          </p:cNvSpPr>
          <p:nvPr>
            <p:ph type="subTitle" idx="4"/>
          </p:nvPr>
        </p:nvSpPr>
        <p:spPr>
          <a:xfrm>
            <a:off x="3689550" y="2883908"/>
            <a:ext cx="1764900" cy="986022"/>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US">
                <a:solidFill>
                  <a:schemeClr val="dk2"/>
                </a:solidFill>
                <a:latin typeface="Barlow Semi Condensed"/>
                <a:ea typeface="Barlow Semi Condensed"/>
                <a:cs typeface="Barlow Semi Condensed"/>
                <a:sym typeface="Barlow Semi Condensed"/>
              </a:rPr>
              <a:t>Apply a defense in depth approach with multiple security controls.</a:t>
            </a:r>
            <a:endParaRPr>
              <a:latin typeface="Barlow Semi Condensed"/>
              <a:ea typeface="Barlow Semi Condensed"/>
              <a:cs typeface="Barlow Semi Condensed"/>
              <a:sym typeface="Barlow Semi Condensed"/>
            </a:endParaRPr>
          </a:p>
        </p:txBody>
      </p:sp>
      <p:sp>
        <p:nvSpPr>
          <p:cNvPr id="1731" name="Google Shape;1731;p36"/>
          <p:cNvSpPr txBox="1">
            <a:spLocks noGrp="1"/>
          </p:cNvSpPr>
          <p:nvPr>
            <p:ph type="subTitle" idx="5"/>
          </p:nvPr>
        </p:nvSpPr>
        <p:spPr>
          <a:xfrm>
            <a:off x="758175" y="2875897"/>
            <a:ext cx="2487999" cy="1002044"/>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US">
                <a:solidFill>
                  <a:schemeClr val="dk2"/>
                </a:solidFill>
                <a:latin typeface="Barlow Semi Condensed"/>
                <a:ea typeface="Barlow Semi Condensed"/>
                <a:cs typeface="Barlow Semi Condensed"/>
                <a:sym typeface="Barlow Semi Condensed"/>
              </a:rPr>
              <a:t>Implement the principle of least privilege and enforce separation of duties with appropriate authorization for each interaction with your AWS resources</a:t>
            </a:r>
            <a:endParaRPr>
              <a:latin typeface="Barlow Semi Condensed"/>
              <a:ea typeface="Barlow Semi Condensed"/>
              <a:cs typeface="Barlow Semi Condensed"/>
              <a:sym typeface="Barlow Semi Condensed"/>
            </a:endParaRPr>
          </a:p>
        </p:txBody>
      </p:sp>
      <p:sp>
        <p:nvSpPr>
          <p:cNvPr id="1732" name="Google Shape;1732;p36"/>
          <p:cNvSpPr txBox="1">
            <a:spLocks noGrp="1"/>
          </p:cNvSpPr>
          <p:nvPr>
            <p:ph type="subTitle" idx="6"/>
          </p:nvPr>
        </p:nvSpPr>
        <p:spPr>
          <a:xfrm>
            <a:off x="5992004" y="2981314"/>
            <a:ext cx="2317865" cy="986022"/>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US">
                <a:solidFill>
                  <a:schemeClr val="dk2"/>
                </a:solidFill>
                <a:latin typeface="Barlow Semi Condensed"/>
                <a:ea typeface="Barlow Semi Condensed"/>
                <a:cs typeface="Barlow Semi Condensed"/>
                <a:sym typeface="Barlow Semi Condensed"/>
              </a:rPr>
              <a:t>Use mechanisms and tools to reduce or eliminate the need for direct access or manual processing of data.</a:t>
            </a:r>
            <a:endParaRPr>
              <a:latin typeface="Barlow Semi Condensed"/>
              <a:ea typeface="Barlow Semi Condensed"/>
              <a:cs typeface="Barlow Semi Condensed"/>
              <a:sym typeface="Barlow Semi Condensed"/>
            </a:endParaRPr>
          </a:p>
        </p:txBody>
      </p:sp>
      <p:pic>
        <p:nvPicPr>
          <p:cNvPr id="1733" name="Google Shape;1733;p36"/>
          <p:cNvPicPr preferRelativeResize="0"/>
          <p:nvPr/>
        </p:nvPicPr>
        <p:blipFill rotWithShape="1">
          <a:blip r:embed="rId3">
            <a:alphaModFix/>
          </a:blip>
          <a:srcRect/>
          <a:stretch/>
        </p:blipFill>
        <p:spPr>
          <a:xfrm flipH="1">
            <a:off x="1611074" y="1910184"/>
            <a:ext cx="469900" cy="469900"/>
          </a:xfrm>
          <a:prstGeom prst="rect">
            <a:avLst/>
          </a:prstGeom>
          <a:noFill/>
          <a:ln>
            <a:noFill/>
          </a:ln>
        </p:spPr>
      </p:pic>
      <p:pic>
        <p:nvPicPr>
          <p:cNvPr id="1734" name="Google Shape;1734;p36"/>
          <p:cNvPicPr preferRelativeResize="0"/>
          <p:nvPr/>
        </p:nvPicPr>
        <p:blipFill rotWithShape="1">
          <a:blip r:embed="rId4">
            <a:alphaModFix/>
          </a:blip>
          <a:srcRect/>
          <a:stretch/>
        </p:blipFill>
        <p:spPr>
          <a:xfrm>
            <a:off x="4341676" y="1929973"/>
            <a:ext cx="469900" cy="469900"/>
          </a:xfrm>
          <a:prstGeom prst="rect">
            <a:avLst/>
          </a:prstGeom>
          <a:noFill/>
          <a:ln>
            <a:noFill/>
          </a:ln>
        </p:spPr>
      </p:pic>
      <p:pic>
        <p:nvPicPr>
          <p:cNvPr id="1735" name="Google Shape;1735;p36"/>
          <p:cNvPicPr preferRelativeResize="0"/>
          <p:nvPr/>
        </p:nvPicPr>
        <p:blipFill rotWithShape="1">
          <a:blip r:embed="rId5">
            <a:alphaModFix/>
          </a:blip>
          <a:srcRect/>
          <a:stretch/>
        </p:blipFill>
        <p:spPr>
          <a:xfrm>
            <a:off x="6915986" y="1944116"/>
            <a:ext cx="469900" cy="4699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39"/>
        <p:cNvGrpSpPr/>
        <p:nvPr/>
      </p:nvGrpSpPr>
      <p:grpSpPr>
        <a:xfrm>
          <a:off x="0" y="0"/>
          <a:ext cx="0" cy="0"/>
          <a:chOff x="0" y="0"/>
          <a:chExt cx="0" cy="0"/>
        </a:xfrm>
      </p:grpSpPr>
      <p:grpSp>
        <p:nvGrpSpPr>
          <p:cNvPr id="1740" name="Google Shape;1740;p37"/>
          <p:cNvGrpSpPr/>
          <p:nvPr/>
        </p:nvGrpSpPr>
        <p:grpSpPr>
          <a:xfrm>
            <a:off x="3732436" y="526916"/>
            <a:ext cx="1679127" cy="1679127"/>
            <a:chOff x="3614228" y="234880"/>
            <a:chExt cx="1915500" cy="1915500"/>
          </a:xfrm>
        </p:grpSpPr>
        <p:sp>
          <p:nvSpPr>
            <p:cNvPr id="1741" name="Google Shape;1741;p37"/>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2" name="Google Shape;1742;p37"/>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43" name="Google Shape;1743;p37"/>
          <p:cNvSpPr txBox="1">
            <a:spLocks noGrp="1"/>
          </p:cNvSpPr>
          <p:nvPr>
            <p:ph type="title"/>
          </p:nvPr>
        </p:nvSpPr>
        <p:spPr>
          <a:xfrm>
            <a:off x="2167128" y="2748055"/>
            <a:ext cx="48096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Performance Efficiency</a:t>
            </a:r>
            <a:endParaRPr/>
          </a:p>
        </p:txBody>
      </p:sp>
      <p:sp>
        <p:nvSpPr>
          <p:cNvPr id="1744" name="Google Shape;1744;p37"/>
          <p:cNvSpPr txBox="1">
            <a:spLocks noGrp="1"/>
          </p:cNvSpPr>
          <p:nvPr>
            <p:ph type="subTitle" idx="1"/>
          </p:nvPr>
        </p:nvSpPr>
        <p:spPr>
          <a:xfrm>
            <a:off x="2032365" y="3324055"/>
            <a:ext cx="5078799" cy="845959"/>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a:latin typeface="Barlow Semi Condensed"/>
                <a:ea typeface="Barlow Semi Condensed"/>
                <a:cs typeface="Barlow Semi Condensed"/>
                <a:sym typeface="Barlow Semi Condensed"/>
              </a:rPr>
              <a:t>The Performance Efficiency pillar includes the ability to use computing resources efficiently to meet system requirements, and to maintain that efficiency as demand changes and technologies evolve.</a:t>
            </a:r>
            <a:endParaRPr/>
          </a:p>
        </p:txBody>
      </p:sp>
      <p:pic>
        <p:nvPicPr>
          <p:cNvPr id="1745" name="Google Shape;1745;p37" descr="Logo&#10;&#10;Description automatically generated with medium confidence"/>
          <p:cNvPicPr preferRelativeResize="0"/>
          <p:nvPr/>
        </p:nvPicPr>
        <p:blipFill rotWithShape="1">
          <a:blip r:embed="rId3">
            <a:alphaModFix/>
          </a:blip>
          <a:srcRect l="16818" t="21303" r="18713" b="20864"/>
          <a:stretch/>
        </p:blipFill>
        <p:spPr>
          <a:xfrm>
            <a:off x="4145462" y="973486"/>
            <a:ext cx="853076" cy="76525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49"/>
        <p:cNvGrpSpPr/>
        <p:nvPr/>
      </p:nvGrpSpPr>
      <p:grpSpPr>
        <a:xfrm>
          <a:off x="0" y="0"/>
          <a:ext cx="0" cy="0"/>
          <a:chOff x="0" y="0"/>
          <a:chExt cx="0" cy="0"/>
        </a:xfrm>
      </p:grpSpPr>
      <p:pic>
        <p:nvPicPr>
          <p:cNvPr id="1750" name="Google Shape;1750;p38" descr="Latency Kills. It doesn't matter how fast your network… | by Mahesh  Paolini-Subramanya | Medium"/>
          <p:cNvPicPr preferRelativeResize="0"/>
          <p:nvPr/>
        </p:nvPicPr>
        <p:blipFill rotWithShape="1">
          <a:blip r:embed="rId3">
            <a:alphaModFix/>
          </a:blip>
          <a:srcRect/>
          <a:stretch/>
        </p:blipFill>
        <p:spPr>
          <a:xfrm>
            <a:off x="3186878" y="1519382"/>
            <a:ext cx="2770244" cy="2104736"/>
          </a:xfrm>
          <a:prstGeom prst="rect">
            <a:avLst/>
          </a:prstGeom>
          <a:noFill/>
          <a:ln>
            <a:noFill/>
          </a:ln>
        </p:spPr>
      </p:pic>
      <p:sp>
        <p:nvSpPr>
          <p:cNvPr id="1751" name="Google Shape;1751;p38"/>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LATENCY IS A BIG PROBLEM</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55"/>
        <p:cNvGrpSpPr/>
        <p:nvPr/>
      </p:nvGrpSpPr>
      <p:grpSpPr>
        <a:xfrm>
          <a:off x="0" y="0"/>
          <a:ext cx="0" cy="0"/>
          <a:chOff x="0" y="0"/>
          <a:chExt cx="0" cy="0"/>
        </a:xfrm>
      </p:grpSpPr>
      <p:sp>
        <p:nvSpPr>
          <p:cNvPr id="1756" name="Google Shape;1756;p39"/>
          <p:cNvSpPr txBox="1">
            <a:spLocks noGrp="1"/>
          </p:cNvSpPr>
          <p:nvPr>
            <p:ph type="title"/>
          </p:nvPr>
        </p:nvSpPr>
        <p:spPr>
          <a:xfrm>
            <a:off x="1804637" y="671647"/>
            <a:ext cx="5577900" cy="59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PERFORMANCE DESIGN PRINCIPLES</a:t>
            </a:r>
            <a:endParaRPr/>
          </a:p>
        </p:txBody>
      </p:sp>
      <p:sp>
        <p:nvSpPr>
          <p:cNvPr id="1757" name="Google Shape;1757;p39"/>
          <p:cNvSpPr txBox="1">
            <a:spLocks noGrp="1"/>
          </p:cNvSpPr>
          <p:nvPr>
            <p:ph type="subTitle" idx="1"/>
          </p:nvPr>
        </p:nvSpPr>
        <p:spPr>
          <a:xfrm>
            <a:off x="3687634" y="2330130"/>
            <a:ext cx="1764900" cy="59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US" sz="1600">
                <a:solidFill>
                  <a:schemeClr val="accent1"/>
                </a:solidFill>
              </a:rPr>
              <a:t>Go global in minutes</a:t>
            </a:r>
            <a:endParaRPr sz="1600"/>
          </a:p>
        </p:txBody>
      </p:sp>
      <p:sp>
        <p:nvSpPr>
          <p:cNvPr id="1758" name="Google Shape;1758;p39"/>
          <p:cNvSpPr txBox="1">
            <a:spLocks noGrp="1"/>
          </p:cNvSpPr>
          <p:nvPr>
            <p:ph type="subTitle" idx="2"/>
          </p:nvPr>
        </p:nvSpPr>
        <p:spPr>
          <a:xfrm>
            <a:off x="638639" y="2385186"/>
            <a:ext cx="2508781" cy="475632"/>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600"/>
              <a:buNone/>
            </a:pPr>
            <a:r>
              <a:rPr lang="en-US" sz="1600">
                <a:solidFill>
                  <a:schemeClr val="accent1"/>
                </a:solidFill>
              </a:rPr>
              <a:t>Democratize advanced technologies</a:t>
            </a:r>
            <a:endParaRPr sz="1600"/>
          </a:p>
        </p:txBody>
      </p:sp>
      <p:sp>
        <p:nvSpPr>
          <p:cNvPr id="1759" name="Google Shape;1759;p39"/>
          <p:cNvSpPr txBox="1">
            <a:spLocks noGrp="1"/>
          </p:cNvSpPr>
          <p:nvPr>
            <p:ph type="subTitle" idx="3"/>
          </p:nvPr>
        </p:nvSpPr>
        <p:spPr>
          <a:xfrm>
            <a:off x="6248335" y="2509692"/>
            <a:ext cx="2097273" cy="32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600"/>
              <a:buNone/>
            </a:pPr>
            <a:r>
              <a:rPr lang="en-US" sz="1600">
                <a:solidFill>
                  <a:schemeClr val="accent1"/>
                </a:solidFill>
              </a:rPr>
              <a:t>Experiment more often</a:t>
            </a:r>
            <a:endParaRPr sz="1600"/>
          </a:p>
        </p:txBody>
      </p:sp>
      <p:sp>
        <p:nvSpPr>
          <p:cNvPr id="1760" name="Google Shape;1760;p39"/>
          <p:cNvSpPr txBox="1">
            <a:spLocks noGrp="1"/>
          </p:cNvSpPr>
          <p:nvPr>
            <p:ph type="subTitle" idx="4"/>
          </p:nvPr>
        </p:nvSpPr>
        <p:spPr>
          <a:xfrm>
            <a:off x="3283368" y="2924396"/>
            <a:ext cx="2620439" cy="1079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US">
                <a:solidFill>
                  <a:schemeClr val="dk2"/>
                </a:solidFill>
                <a:latin typeface="Barlow Semi Condensed"/>
                <a:ea typeface="Barlow Semi Condensed"/>
                <a:cs typeface="Barlow Semi Condensed"/>
                <a:sym typeface="Barlow Semi Condensed"/>
              </a:rPr>
              <a:t>Deploying your workload in multiple AWS Regions around the world allows you to provide lower latency.</a:t>
            </a:r>
            <a:endParaRPr>
              <a:latin typeface="Barlow Semi Condensed"/>
              <a:ea typeface="Barlow Semi Condensed"/>
              <a:cs typeface="Barlow Semi Condensed"/>
              <a:sym typeface="Barlow Semi Condensed"/>
            </a:endParaRPr>
          </a:p>
        </p:txBody>
      </p:sp>
      <p:sp>
        <p:nvSpPr>
          <p:cNvPr id="1761" name="Google Shape;1761;p39"/>
          <p:cNvSpPr txBox="1">
            <a:spLocks noGrp="1"/>
          </p:cNvSpPr>
          <p:nvPr>
            <p:ph type="subTitle" idx="5"/>
          </p:nvPr>
        </p:nvSpPr>
        <p:spPr>
          <a:xfrm>
            <a:off x="652139" y="2887917"/>
            <a:ext cx="2481780" cy="954257"/>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US">
                <a:solidFill>
                  <a:schemeClr val="dk2"/>
                </a:solidFill>
                <a:latin typeface="Barlow Semi Condensed"/>
                <a:ea typeface="Barlow Semi Condensed"/>
                <a:cs typeface="Barlow Semi Condensed"/>
                <a:sym typeface="Barlow Semi Condensed"/>
              </a:rPr>
              <a:t>Make advanced technology implementation easier for your team by delegating complex tasks to your cloud vendor.</a:t>
            </a:r>
            <a:endParaRPr>
              <a:latin typeface="Barlow Semi Condensed"/>
              <a:ea typeface="Barlow Semi Condensed"/>
              <a:cs typeface="Barlow Semi Condensed"/>
              <a:sym typeface="Barlow Semi Condensed"/>
            </a:endParaRPr>
          </a:p>
        </p:txBody>
      </p:sp>
      <p:sp>
        <p:nvSpPr>
          <p:cNvPr id="1762" name="Google Shape;1762;p39"/>
          <p:cNvSpPr txBox="1">
            <a:spLocks noGrp="1"/>
          </p:cNvSpPr>
          <p:nvPr>
            <p:ph type="subTitle" idx="6"/>
          </p:nvPr>
        </p:nvSpPr>
        <p:spPr>
          <a:xfrm>
            <a:off x="6110509" y="2924396"/>
            <a:ext cx="2504902" cy="1079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US">
                <a:solidFill>
                  <a:schemeClr val="dk2"/>
                </a:solidFill>
                <a:latin typeface="Barlow Semi Condensed"/>
                <a:ea typeface="Barlow Semi Condensed"/>
                <a:cs typeface="Barlow Semi Condensed"/>
                <a:sym typeface="Barlow Semi Condensed"/>
              </a:rPr>
              <a:t>With virtual and automatable resources, you can quickly carry out comparative testing using different types of instances, storage, or configurations.</a:t>
            </a:r>
            <a:endParaRPr>
              <a:latin typeface="Barlow Semi Condensed"/>
              <a:ea typeface="Barlow Semi Condensed"/>
              <a:cs typeface="Barlow Semi Condensed"/>
              <a:sym typeface="Barlow Semi Condensed"/>
            </a:endParaRPr>
          </a:p>
        </p:txBody>
      </p:sp>
      <p:pic>
        <p:nvPicPr>
          <p:cNvPr id="1763" name="Google Shape;1763;p39"/>
          <p:cNvPicPr preferRelativeResize="0"/>
          <p:nvPr/>
        </p:nvPicPr>
        <p:blipFill rotWithShape="1">
          <a:blip r:embed="rId3">
            <a:alphaModFix/>
          </a:blip>
          <a:srcRect/>
          <a:stretch/>
        </p:blipFill>
        <p:spPr>
          <a:xfrm>
            <a:off x="1611074" y="1884295"/>
            <a:ext cx="469900" cy="469900"/>
          </a:xfrm>
          <a:prstGeom prst="rect">
            <a:avLst/>
          </a:prstGeom>
          <a:noFill/>
          <a:ln>
            <a:noFill/>
          </a:ln>
        </p:spPr>
      </p:pic>
      <p:pic>
        <p:nvPicPr>
          <p:cNvPr id="1764" name="Google Shape;1764;p39"/>
          <p:cNvPicPr preferRelativeResize="0"/>
          <p:nvPr/>
        </p:nvPicPr>
        <p:blipFill rotWithShape="1">
          <a:blip r:embed="rId4">
            <a:alphaModFix/>
          </a:blip>
          <a:srcRect/>
          <a:stretch/>
        </p:blipFill>
        <p:spPr>
          <a:xfrm>
            <a:off x="4319088" y="1860230"/>
            <a:ext cx="469900" cy="469900"/>
          </a:xfrm>
          <a:prstGeom prst="rect">
            <a:avLst/>
          </a:prstGeom>
          <a:noFill/>
          <a:ln>
            <a:noFill/>
          </a:ln>
        </p:spPr>
      </p:pic>
      <p:pic>
        <p:nvPicPr>
          <p:cNvPr id="1765" name="Google Shape;1765;p39"/>
          <p:cNvPicPr preferRelativeResize="0"/>
          <p:nvPr/>
        </p:nvPicPr>
        <p:blipFill rotWithShape="1">
          <a:blip r:embed="rId5">
            <a:alphaModFix/>
          </a:blip>
          <a:srcRect/>
          <a:stretch/>
        </p:blipFill>
        <p:spPr>
          <a:xfrm>
            <a:off x="7128010" y="1919628"/>
            <a:ext cx="469900" cy="469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4"/>
          <p:cNvSpPr txBox="1">
            <a:spLocks noGrp="1"/>
          </p:cNvSpPr>
          <p:nvPr>
            <p:ph type="title"/>
          </p:nvPr>
        </p:nvSpPr>
        <p:spPr>
          <a:xfrm>
            <a:off x="2532888" y="338328"/>
            <a:ext cx="40875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Three Tier Application</a:t>
            </a:r>
            <a:endParaRPr/>
          </a:p>
        </p:txBody>
      </p:sp>
      <p:pic>
        <p:nvPicPr>
          <p:cNvPr id="1336" name="Google Shape;1336;p4"/>
          <p:cNvPicPr preferRelativeResize="0"/>
          <p:nvPr/>
        </p:nvPicPr>
        <p:blipFill rotWithShape="1">
          <a:blip r:embed="rId3">
            <a:alphaModFix/>
          </a:blip>
          <a:srcRect/>
          <a:stretch/>
        </p:blipFill>
        <p:spPr>
          <a:xfrm>
            <a:off x="1003300" y="1314142"/>
            <a:ext cx="7137400" cy="29591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69"/>
        <p:cNvGrpSpPr/>
        <p:nvPr/>
      </p:nvGrpSpPr>
      <p:grpSpPr>
        <a:xfrm>
          <a:off x="0" y="0"/>
          <a:ext cx="0" cy="0"/>
          <a:chOff x="0" y="0"/>
          <a:chExt cx="0" cy="0"/>
        </a:xfrm>
      </p:grpSpPr>
      <p:grpSp>
        <p:nvGrpSpPr>
          <p:cNvPr id="1770" name="Google Shape;1770;p40"/>
          <p:cNvGrpSpPr/>
          <p:nvPr/>
        </p:nvGrpSpPr>
        <p:grpSpPr>
          <a:xfrm>
            <a:off x="3732436" y="526916"/>
            <a:ext cx="1679127" cy="1679127"/>
            <a:chOff x="3614228" y="234880"/>
            <a:chExt cx="1915500" cy="1915500"/>
          </a:xfrm>
        </p:grpSpPr>
        <p:sp>
          <p:nvSpPr>
            <p:cNvPr id="1771" name="Google Shape;1771;p40"/>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2" name="Google Shape;1772;p40"/>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73" name="Google Shape;1773;p40"/>
          <p:cNvSpPr txBox="1">
            <a:spLocks noGrp="1"/>
          </p:cNvSpPr>
          <p:nvPr>
            <p:ph type="title"/>
          </p:nvPr>
        </p:nvSpPr>
        <p:spPr>
          <a:xfrm>
            <a:off x="2167128" y="2748055"/>
            <a:ext cx="48096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Cost Optimization</a:t>
            </a:r>
            <a:endParaRPr/>
          </a:p>
        </p:txBody>
      </p:sp>
      <p:sp>
        <p:nvSpPr>
          <p:cNvPr id="1774" name="Google Shape;1774;p40"/>
          <p:cNvSpPr txBox="1">
            <a:spLocks noGrp="1"/>
          </p:cNvSpPr>
          <p:nvPr>
            <p:ph type="subTitle" idx="1"/>
          </p:nvPr>
        </p:nvSpPr>
        <p:spPr>
          <a:xfrm>
            <a:off x="2167200" y="3533040"/>
            <a:ext cx="4809600" cy="666054"/>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b="0" i="0">
                <a:solidFill>
                  <a:srgbClr val="242424"/>
                </a:solidFill>
                <a:latin typeface="Barlow"/>
                <a:ea typeface="Barlow"/>
                <a:cs typeface="Barlow"/>
                <a:sym typeface="Barlow"/>
              </a:rPr>
              <a:t>The Cost Optimization pillar includes the ability to run systems to deliver business value at the lowest price point.</a:t>
            </a:r>
            <a:br>
              <a:rPr lang="en-US">
                <a:solidFill>
                  <a:srgbClr val="242424"/>
                </a:solidFill>
                <a:latin typeface="Barlow"/>
                <a:ea typeface="Barlow"/>
                <a:cs typeface="Barlow"/>
                <a:sym typeface="Barlow"/>
              </a:rPr>
            </a:br>
            <a:endParaRPr>
              <a:solidFill>
                <a:srgbClr val="242424"/>
              </a:solidFill>
              <a:latin typeface="Barlow"/>
              <a:ea typeface="Barlow"/>
              <a:cs typeface="Barlow"/>
              <a:sym typeface="Barlow"/>
            </a:endParaRPr>
          </a:p>
        </p:txBody>
      </p:sp>
      <p:pic>
        <p:nvPicPr>
          <p:cNvPr id="1775" name="Google Shape;1775;p40"/>
          <p:cNvPicPr preferRelativeResize="0"/>
          <p:nvPr/>
        </p:nvPicPr>
        <p:blipFill rotWithShape="1">
          <a:blip r:embed="rId3">
            <a:alphaModFix/>
          </a:blip>
          <a:srcRect/>
          <a:stretch/>
        </p:blipFill>
        <p:spPr>
          <a:xfrm>
            <a:off x="4190918" y="944406"/>
            <a:ext cx="762163" cy="76216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79"/>
        <p:cNvGrpSpPr/>
        <p:nvPr/>
      </p:nvGrpSpPr>
      <p:grpSpPr>
        <a:xfrm>
          <a:off x="0" y="0"/>
          <a:ext cx="0" cy="0"/>
          <a:chOff x="0" y="0"/>
          <a:chExt cx="0" cy="0"/>
        </a:xfrm>
      </p:grpSpPr>
      <p:sp>
        <p:nvSpPr>
          <p:cNvPr id="1780" name="Google Shape;1780;p4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BURNING MONEY ON THE CLOUD</a:t>
            </a:r>
            <a:endParaRPr/>
          </a:p>
        </p:txBody>
      </p:sp>
      <p:pic>
        <p:nvPicPr>
          <p:cNvPr id="1781" name="Google Shape;1781;p41"/>
          <p:cNvPicPr preferRelativeResize="0"/>
          <p:nvPr/>
        </p:nvPicPr>
        <p:blipFill rotWithShape="1">
          <a:blip r:embed="rId3">
            <a:alphaModFix/>
          </a:blip>
          <a:srcRect/>
          <a:stretch/>
        </p:blipFill>
        <p:spPr>
          <a:xfrm>
            <a:off x="2413000" y="1489075"/>
            <a:ext cx="4318000" cy="21653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85"/>
        <p:cNvGrpSpPr/>
        <p:nvPr/>
      </p:nvGrpSpPr>
      <p:grpSpPr>
        <a:xfrm>
          <a:off x="0" y="0"/>
          <a:ext cx="0" cy="0"/>
          <a:chOff x="0" y="0"/>
          <a:chExt cx="0" cy="0"/>
        </a:xfrm>
      </p:grpSpPr>
      <p:sp>
        <p:nvSpPr>
          <p:cNvPr id="1786" name="Google Shape;1786;p42"/>
          <p:cNvSpPr txBox="1">
            <a:spLocks noGrp="1"/>
          </p:cNvSpPr>
          <p:nvPr>
            <p:ph type="title"/>
          </p:nvPr>
        </p:nvSpPr>
        <p:spPr>
          <a:xfrm>
            <a:off x="1796550" y="739307"/>
            <a:ext cx="5577900" cy="59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COST OPTIMIZATION DESIGN PRINCIPLES</a:t>
            </a:r>
            <a:endParaRPr/>
          </a:p>
        </p:txBody>
      </p:sp>
      <p:sp>
        <p:nvSpPr>
          <p:cNvPr id="1787" name="Google Shape;1787;p42"/>
          <p:cNvSpPr txBox="1">
            <a:spLocks noGrp="1"/>
          </p:cNvSpPr>
          <p:nvPr>
            <p:ph type="subTitle" idx="1"/>
          </p:nvPr>
        </p:nvSpPr>
        <p:spPr>
          <a:xfrm>
            <a:off x="3288557" y="2387662"/>
            <a:ext cx="2491879" cy="814093"/>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600"/>
              <a:buNone/>
            </a:pPr>
            <a:r>
              <a:rPr lang="en-US" sz="1600">
                <a:solidFill>
                  <a:schemeClr val="accent1"/>
                </a:solidFill>
              </a:rPr>
              <a:t>Stop spending money on undifferentiated heavy lifting</a:t>
            </a:r>
            <a:endParaRPr sz="1600"/>
          </a:p>
        </p:txBody>
      </p:sp>
      <p:sp>
        <p:nvSpPr>
          <p:cNvPr id="1788" name="Google Shape;1788;p42"/>
          <p:cNvSpPr txBox="1">
            <a:spLocks noGrp="1"/>
          </p:cNvSpPr>
          <p:nvPr>
            <p:ph type="subTitle" idx="2"/>
          </p:nvPr>
        </p:nvSpPr>
        <p:spPr>
          <a:xfrm>
            <a:off x="752939" y="2400677"/>
            <a:ext cx="2280181" cy="550459"/>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600"/>
              <a:buNone/>
            </a:pPr>
            <a:r>
              <a:rPr lang="en-US" sz="1600">
                <a:solidFill>
                  <a:schemeClr val="accent1"/>
                </a:solidFill>
              </a:rPr>
              <a:t>Adopt a consumption model</a:t>
            </a:r>
            <a:endParaRPr sz="1600"/>
          </a:p>
        </p:txBody>
      </p:sp>
      <p:sp>
        <p:nvSpPr>
          <p:cNvPr id="1789" name="Google Shape;1789;p42"/>
          <p:cNvSpPr txBox="1">
            <a:spLocks noGrp="1"/>
          </p:cNvSpPr>
          <p:nvPr>
            <p:ph type="subTitle" idx="3"/>
          </p:nvPr>
        </p:nvSpPr>
        <p:spPr>
          <a:xfrm>
            <a:off x="6355079" y="2414016"/>
            <a:ext cx="2338647" cy="329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US" sz="1600">
                <a:solidFill>
                  <a:schemeClr val="accent1"/>
                </a:solidFill>
              </a:rPr>
              <a:t>Implement Cloud Financial Management</a:t>
            </a:r>
            <a:endParaRPr sz="1600"/>
          </a:p>
        </p:txBody>
      </p:sp>
      <p:sp>
        <p:nvSpPr>
          <p:cNvPr id="1790" name="Google Shape;1790;p42"/>
          <p:cNvSpPr txBox="1">
            <a:spLocks noGrp="1"/>
          </p:cNvSpPr>
          <p:nvPr>
            <p:ph type="subTitle" idx="4"/>
          </p:nvPr>
        </p:nvSpPr>
        <p:spPr>
          <a:xfrm>
            <a:off x="3703050" y="3184720"/>
            <a:ext cx="1764900" cy="971029"/>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200"/>
              <a:buNone/>
            </a:pPr>
            <a:r>
              <a:rPr lang="en-US" sz="1200">
                <a:latin typeface="Barlow Semi Condensed"/>
                <a:ea typeface="Barlow Semi Condensed"/>
                <a:cs typeface="Barlow Semi Condensed"/>
                <a:sym typeface="Barlow Semi Condensed"/>
              </a:rPr>
              <a:t>You should pay only what you need, do not pay for what you will need.</a:t>
            </a:r>
            <a:endParaRPr sz="1200">
              <a:latin typeface="Barlow Semi Condensed"/>
              <a:ea typeface="Barlow Semi Condensed"/>
              <a:cs typeface="Barlow Semi Condensed"/>
              <a:sym typeface="Barlow Semi Condensed"/>
            </a:endParaRPr>
          </a:p>
        </p:txBody>
      </p:sp>
      <p:sp>
        <p:nvSpPr>
          <p:cNvPr id="1791" name="Google Shape;1791;p42"/>
          <p:cNvSpPr txBox="1">
            <a:spLocks noGrp="1"/>
          </p:cNvSpPr>
          <p:nvPr>
            <p:ph type="subTitle" idx="5"/>
          </p:nvPr>
        </p:nvSpPr>
        <p:spPr>
          <a:xfrm>
            <a:off x="1010579" y="3201755"/>
            <a:ext cx="1764900" cy="101432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200"/>
              <a:buNone/>
            </a:pPr>
            <a:r>
              <a:rPr lang="en-US" sz="1200">
                <a:solidFill>
                  <a:schemeClr val="dk2"/>
                </a:solidFill>
                <a:latin typeface="Barlow Semi Condensed"/>
                <a:ea typeface="Barlow Semi Condensed"/>
                <a:cs typeface="Barlow Semi Condensed"/>
                <a:sym typeface="Barlow Semi Condensed"/>
              </a:rPr>
              <a:t>Pay only for the computing resources that you require and increase or decrease usage depending on business requirements.</a:t>
            </a:r>
            <a:endParaRPr sz="1200">
              <a:latin typeface="Barlow Semi Condensed"/>
              <a:ea typeface="Barlow Semi Condensed"/>
              <a:cs typeface="Barlow Semi Condensed"/>
              <a:sym typeface="Barlow Semi Condensed"/>
            </a:endParaRPr>
          </a:p>
        </p:txBody>
      </p:sp>
      <p:sp>
        <p:nvSpPr>
          <p:cNvPr id="1792" name="Google Shape;1792;p42"/>
          <p:cNvSpPr txBox="1">
            <a:spLocks noGrp="1"/>
          </p:cNvSpPr>
          <p:nvPr>
            <p:ph type="subTitle" idx="6"/>
          </p:nvPr>
        </p:nvSpPr>
        <p:spPr>
          <a:xfrm>
            <a:off x="6436169" y="3184719"/>
            <a:ext cx="2176466" cy="971029"/>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200"/>
              <a:buNone/>
            </a:pPr>
            <a:r>
              <a:rPr lang="en-US" sz="1200">
                <a:solidFill>
                  <a:schemeClr val="dk2"/>
                </a:solidFill>
                <a:latin typeface="Barlow Semi Condensed"/>
                <a:ea typeface="Barlow Semi Condensed"/>
                <a:cs typeface="Barlow Semi Condensed"/>
                <a:sym typeface="Barlow Semi Condensed"/>
              </a:rPr>
              <a:t>To achieve financial success and accelerate business value realization in the cloud, you need to invest in Cloud Financial Management /Cost Optimization.</a:t>
            </a:r>
            <a:endParaRPr sz="1200">
              <a:latin typeface="Barlow Semi Condensed"/>
              <a:ea typeface="Barlow Semi Condensed"/>
              <a:cs typeface="Barlow Semi Condensed"/>
              <a:sym typeface="Barlow Semi Condensed"/>
            </a:endParaRPr>
          </a:p>
        </p:txBody>
      </p:sp>
      <p:grpSp>
        <p:nvGrpSpPr>
          <p:cNvPr id="1793" name="Google Shape;1793;p42"/>
          <p:cNvGrpSpPr/>
          <p:nvPr/>
        </p:nvGrpSpPr>
        <p:grpSpPr>
          <a:xfrm>
            <a:off x="7313445" y="1933397"/>
            <a:ext cx="421914" cy="420759"/>
            <a:chOff x="-2571737" y="2403625"/>
            <a:chExt cx="292225" cy="291425"/>
          </a:xfrm>
        </p:grpSpPr>
        <p:sp>
          <p:nvSpPr>
            <p:cNvPr id="1794" name="Google Shape;1794;p42"/>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94949"/>
                </a:solidFill>
                <a:latin typeface="Arial"/>
                <a:ea typeface="Arial"/>
                <a:cs typeface="Arial"/>
                <a:sym typeface="Arial"/>
              </a:endParaRPr>
            </a:p>
          </p:txBody>
        </p:sp>
        <p:sp>
          <p:nvSpPr>
            <p:cNvPr id="1795" name="Google Shape;1795;p42"/>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94949"/>
                </a:solidFill>
                <a:latin typeface="Arial"/>
                <a:ea typeface="Arial"/>
                <a:cs typeface="Arial"/>
                <a:sym typeface="Arial"/>
              </a:endParaRPr>
            </a:p>
          </p:txBody>
        </p:sp>
        <p:sp>
          <p:nvSpPr>
            <p:cNvPr id="1796" name="Google Shape;1796;p42"/>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94949"/>
                </a:solidFill>
                <a:latin typeface="Arial"/>
                <a:ea typeface="Arial"/>
                <a:cs typeface="Arial"/>
                <a:sym typeface="Arial"/>
              </a:endParaRPr>
            </a:p>
          </p:txBody>
        </p:sp>
        <p:sp>
          <p:nvSpPr>
            <p:cNvPr id="1797" name="Google Shape;1797;p42"/>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94949"/>
                </a:solidFill>
                <a:latin typeface="Arial"/>
                <a:ea typeface="Arial"/>
                <a:cs typeface="Arial"/>
                <a:sym typeface="Arial"/>
              </a:endParaRPr>
            </a:p>
          </p:txBody>
        </p:sp>
        <p:sp>
          <p:nvSpPr>
            <p:cNvPr id="1798" name="Google Shape;1798;p42"/>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94949"/>
                </a:solidFill>
                <a:latin typeface="Arial"/>
                <a:ea typeface="Arial"/>
                <a:cs typeface="Arial"/>
                <a:sym typeface="Arial"/>
              </a:endParaRPr>
            </a:p>
          </p:txBody>
        </p:sp>
        <p:sp>
          <p:nvSpPr>
            <p:cNvPr id="1799" name="Google Shape;1799;p42"/>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94949"/>
                </a:solidFill>
                <a:latin typeface="Arial"/>
                <a:ea typeface="Arial"/>
                <a:cs typeface="Arial"/>
                <a:sym typeface="Arial"/>
              </a:endParaRPr>
            </a:p>
          </p:txBody>
        </p:sp>
        <p:sp>
          <p:nvSpPr>
            <p:cNvPr id="1800" name="Google Shape;1800;p42"/>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94949"/>
                </a:solidFill>
                <a:latin typeface="Arial"/>
                <a:ea typeface="Arial"/>
                <a:cs typeface="Arial"/>
                <a:sym typeface="Arial"/>
              </a:endParaRPr>
            </a:p>
          </p:txBody>
        </p:sp>
      </p:grpSp>
      <p:pic>
        <p:nvPicPr>
          <p:cNvPr id="1801" name="Google Shape;1801;p42"/>
          <p:cNvPicPr preferRelativeResize="0"/>
          <p:nvPr/>
        </p:nvPicPr>
        <p:blipFill rotWithShape="1">
          <a:blip r:embed="rId3">
            <a:alphaModFix/>
          </a:blip>
          <a:srcRect/>
          <a:stretch/>
        </p:blipFill>
        <p:spPr>
          <a:xfrm>
            <a:off x="1685080" y="1884256"/>
            <a:ext cx="469900" cy="469900"/>
          </a:xfrm>
          <a:prstGeom prst="rect">
            <a:avLst/>
          </a:prstGeom>
          <a:noFill/>
          <a:ln>
            <a:noFill/>
          </a:ln>
        </p:spPr>
      </p:pic>
      <p:pic>
        <p:nvPicPr>
          <p:cNvPr id="1802" name="Google Shape;1802;p42" descr="Shape&#10;&#10;Description automatically generated with low confidence"/>
          <p:cNvPicPr preferRelativeResize="0"/>
          <p:nvPr/>
        </p:nvPicPr>
        <p:blipFill rotWithShape="1">
          <a:blip r:embed="rId4">
            <a:alphaModFix/>
          </a:blip>
          <a:srcRect/>
          <a:stretch/>
        </p:blipFill>
        <p:spPr>
          <a:xfrm>
            <a:off x="4292350" y="1793895"/>
            <a:ext cx="597381" cy="59738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806"/>
        <p:cNvGrpSpPr/>
        <p:nvPr/>
      </p:nvGrpSpPr>
      <p:grpSpPr>
        <a:xfrm>
          <a:off x="0" y="0"/>
          <a:ext cx="0" cy="0"/>
          <a:chOff x="0" y="0"/>
          <a:chExt cx="0" cy="0"/>
        </a:xfrm>
      </p:grpSpPr>
      <p:sp>
        <p:nvSpPr>
          <p:cNvPr id="1807" name="Google Shape;1807;p43"/>
          <p:cNvSpPr txBox="1">
            <a:spLocks noGrp="1"/>
          </p:cNvSpPr>
          <p:nvPr>
            <p:ph type="title"/>
          </p:nvPr>
        </p:nvSpPr>
        <p:spPr>
          <a:xfrm>
            <a:off x="1978607" y="2169450"/>
            <a:ext cx="5186779" cy="804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US" sz="4000">
                <a:latin typeface="Arial"/>
                <a:ea typeface="Arial"/>
                <a:cs typeface="Arial"/>
                <a:sym typeface="Arial"/>
              </a:rPr>
              <a:t>Architecture on the Cloud</a:t>
            </a:r>
            <a:endParaRPr sz="4000">
              <a:latin typeface="Arial"/>
              <a:ea typeface="Arial"/>
              <a:cs typeface="Arial"/>
              <a:sym typeface="Arial"/>
            </a:endParaRPr>
          </a:p>
        </p:txBody>
      </p:sp>
      <p:sp>
        <p:nvSpPr>
          <p:cNvPr id="1808" name="Google Shape;1808;p43"/>
          <p:cNvSpPr txBox="1">
            <a:spLocks noGrp="1"/>
          </p:cNvSpPr>
          <p:nvPr>
            <p:ph type="title" idx="2"/>
          </p:nvPr>
        </p:nvSpPr>
        <p:spPr>
          <a:xfrm>
            <a:off x="3279189" y="1010460"/>
            <a:ext cx="2585621" cy="106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600"/>
              <a:buNone/>
            </a:pPr>
            <a:r>
              <a:rPr lang="en-US" sz="7200">
                <a:latin typeface="Arial"/>
                <a:ea typeface="Arial"/>
                <a:cs typeface="Arial"/>
                <a:sym typeface="Arial"/>
              </a:rPr>
              <a:t>04</a:t>
            </a:r>
            <a:endParaRPr sz="7200">
              <a:latin typeface="Arial"/>
              <a:ea typeface="Arial"/>
              <a:cs typeface="Arial"/>
              <a:sym typeface="Arial"/>
            </a:endParaRPr>
          </a:p>
        </p:txBody>
      </p:sp>
      <p:sp>
        <p:nvSpPr>
          <p:cNvPr id="1809" name="Google Shape;1809;p43"/>
          <p:cNvSpPr txBox="1">
            <a:spLocks noGrp="1"/>
          </p:cNvSpPr>
          <p:nvPr>
            <p:ph type="subTitle" idx="1"/>
          </p:nvPr>
        </p:nvSpPr>
        <p:spPr>
          <a:xfrm>
            <a:off x="3083877" y="3150060"/>
            <a:ext cx="2976241" cy="685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a:latin typeface="Barlow Semi Condensed"/>
                <a:ea typeface="Barlow Semi Condensed"/>
                <a:cs typeface="Barlow Semi Condensed"/>
                <a:sym typeface="Barlow Semi Condensed"/>
              </a:rPr>
              <a:t>Choose your system architecture wisely</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813"/>
        <p:cNvGrpSpPr/>
        <p:nvPr/>
      </p:nvGrpSpPr>
      <p:grpSpPr>
        <a:xfrm>
          <a:off x="0" y="0"/>
          <a:ext cx="0" cy="0"/>
          <a:chOff x="0" y="0"/>
          <a:chExt cx="0" cy="0"/>
        </a:xfrm>
      </p:grpSpPr>
      <p:sp>
        <p:nvSpPr>
          <p:cNvPr id="1814" name="Google Shape;1814;p44"/>
          <p:cNvSpPr txBox="1">
            <a:spLocks noGrp="1"/>
          </p:cNvSpPr>
          <p:nvPr>
            <p:ph type="subTitle" idx="1"/>
          </p:nvPr>
        </p:nvSpPr>
        <p:spPr>
          <a:xfrm>
            <a:off x="2576806" y="1873067"/>
            <a:ext cx="3990387" cy="1397365"/>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a:latin typeface="Barlow Semi Condensed"/>
                <a:ea typeface="Barlow Semi Condensed"/>
                <a:cs typeface="Barlow Semi Condensed"/>
                <a:sym typeface="Barlow Semi Condensed"/>
              </a:rPr>
              <a:t>There are thoudsands of architecture we see nowadays. Our mission is not to remember all of them, but it is about to understand, distinguish and apply the correct one in the specific situation.</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818"/>
        <p:cNvGrpSpPr/>
        <p:nvPr/>
      </p:nvGrpSpPr>
      <p:grpSpPr>
        <a:xfrm>
          <a:off x="0" y="0"/>
          <a:ext cx="0" cy="0"/>
          <a:chOff x="0" y="0"/>
          <a:chExt cx="0" cy="0"/>
        </a:xfrm>
      </p:grpSpPr>
      <p:sp>
        <p:nvSpPr>
          <p:cNvPr id="1819" name="Google Shape;1819;p45"/>
          <p:cNvSpPr txBox="1">
            <a:spLocks noGrp="1"/>
          </p:cNvSpPr>
          <p:nvPr>
            <p:ph type="title"/>
          </p:nvPr>
        </p:nvSpPr>
        <p:spPr>
          <a:xfrm>
            <a:off x="1908314" y="526925"/>
            <a:ext cx="5808668"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SERVERLESS ARCHITECTURE</a:t>
            </a:r>
            <a:br>
              <a:rPr lang="en-US"/>
            </a:br>
            <a:r>
              <a:rPr lang="en-US"/>
              <a:t>MOBILE BACKEND</a:t>
            </a:r>
            <a:endParaRPr/>
          </a:p>
        </p:txBody>
      </p:sp>
      <p:pic>
        <p:nvPicPr>
          <p:cNvPr id="1820" name="Google Shape;1820;p45" descr="&#10;&#10;Architectural pattern for serverless mobile backend&#10;&#10;"/>
          <p:cNvPicPr preferRelativeResize="0"/>
          <p:nvPr/>
        </p:nvPicPr>
        <p:blipFill rotWithShape="1">
          <a:blip r:embed="rId3">
            <a:alphaModFix/>
          </a:blip>
          <a:srcRect/>
          <a:stretch/>
        </p:blipFill>
        <p:spPr>
          <a:xfrm>
            <a:off x="1174023" y="1624981"/>
            <a:ext cx="6335141" cy="299159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824"/>
        <p:cNvGrpSpPr/>
        <p:nvPr/>
      </p:nvGrpSpPr>
      <p:grpSpPr>
        <a:xfrm>
          <a:off x="0" y="0"/>
          <a:ext cx="0" cy="0"/>
          <a:chOff x="0" y="0"/>
          <a:chExt cx="0" cy="0"/>
        </a:xfrm>
      </p:grpSpPr>
      <p:sp>
        <p:nvSpPr>
          <p:cNvPr id="1825" name="Google Shape;1825;p46"/>
          <p:cNvSpPr txBox="1">
            <a:spLocks noGrp="1"/>
          </p:cNvSpPr>
          <p:nvPr>
            <p:ph type="title"/>
          </p:nvPr>
        </p:nvSpPr>
        <p:spPr>
          <a:xfrm>
            <a:off x="1908314" y="526925"/>
            <a:ext cx="5808668"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SERVERLESS ARCHITECTURE</a:t>
            </a:r>
            <a:br>
              <a:rPr lang="en-US"/>
            </a:br>
            <a:r>
              <a:rPr lang="en-US"/>
              <a:t>SINGLE-PAGE APPLICATION</a:t>
            </a:r>
            <a:endParaRPr/>
          </a:p>
        </p:txBody>
      </p:sp>
      <p:pic>
        <p:nvPicPr>
          <p:cNvPr id="1826" name="Google Shape;1826;p46"/>
          <p:cNvPicPr preferRelativeResize="0"/>
          <p:nvPr/>
        </p:nvPicPr>
        <p:blipFill rotWithShape="1">
          <a:blip r:embed="rId3">
            <a:alphaModFix/>
          </a:blip>
          <a:srcRect/>
          <a:stretch/>
        </p:blipFill>
        <p:spPr>
          <a:xfrm>
            <a:off x="1908314" y="1537855"/>
            <a:ext cx="5338607" cy="295477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830"/>
        <p:cNvGrpSpPr/>
        <p:nvPr/>
      </p:nvGrpSpPr>
      <p:grpSpPr>
        <a:xfrm>
          <a:off x="0" y="0"/>
          <a:ext cx="0" cy="0"/>
          <a:chOff x="0" y="0"/>
          <a:chExt cx="0" cy="0"/>
        </a:xfrm>
      </p:grpSpPr>
      <p:sp>
        <p:nvSpPr>
          <p:cNvPr id="1831" name="Google Shape;1831;p47"/>
          <p:cNvSpPr txBox="1">
            <a:spLocks noGrp="1"/>
          </p:cNvSpPr>
          <p:nvPr>
            <p:ph type="title"/>
          </p:nvPr>
        </p:nvSpPr>
        <p:spPr>
          <a:xfrm>
            <a:off x="1908314" y="526925"/>
            <a:ext cx="5808668"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MULTI TENANT CLOUD ARCHITECTURE</a:t>
            </a:r>
            <a:endParaRPr/>
          </a:p>
        </p:txBody>
      </p:sp>
      <p:pic>
        <p:nvPicPr>
          <p:cNvPr id="1832" name="Google Shape;1832;p47" descr="SaaS-Multi-Tenant-Serverless-1"/>
          <p:cNvPicPr preferRelativeResize="0"/>
          <p:nvPr/>
        </p:nvPicPr>
        <p:blipFill rotWithShape="1">
          <a:blip r:embed="rId3">
            <a:alphaModFix/>
          </a:blip>
          <a:srcRect/>
          <a:stretch/>
        </p:blipFill>
        <p:spPr>
          <a:xfrm>
            <a:off x="1975355" y="1218747"/>
            <a:ext cx="5644170" cy="3397828"/>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836"/>
        <p:cNvGrpSpPr/>
        <p:nvPr/>
      </p:nvGrpSpPr>
      <p:grpSpPr>
        <a:xfrm>
          <a:off x="0" y="0"/>
          <a:ext cx="0" cy="0"/>
          <a:chOff x="0" y="0"/>
          <a:chExt cx="0" cy="0"/>
        </a:xfrm>
      </p:grpSpPr>
      <p:sp>
        <p:nvSpPr>
          <p:cNvPr id="1837" name="Google Shape;1837;p48"/>
          <p:cNvSpPr txBox="1">
            <a:spLocks noGrp="1"/>
          </p:cNvSpPr>
          <p:nvPr>
            <p:ph type="title"/>
          </p:nvPr>
        </p:nvSpPr>
        <p:spPr>
          <a:xfrm>
            <a:off x="1911207" y="547707"/>
            <a:ext cx="5808668"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LIVE STREAMING CLOUD ARCHITECTURE</a:t>
            </a:r>
            <a:endParaRPr/>
          </a:p>
        </p:txBody>
      </p:sp>
      <p:pic>
        <p:nvPicPr>
          <p:cNvPr id="1838" name="Google Shape;1838;p48" descr="&#10;        Live streaming solution architectural overview&#10;      "/>
          <p:cNvPicPr preferRelativeResize="0"/>
          <p:nvPr/>
        </p:nvPicPr>
        <p:blipFill rotWithShape="1">
          <a:blip r:embed="rId3">
            <a:alphaModFix/>
          </a:blip>
          <a:srcRect/>
          <a:stretch/>
        </p:blipFill>
        <p:spPr>
          <a:xfrm>
            <a:off x="1103611" y="1330036"/>
            <a:ext cx="7423861" cy="308812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842"/>
        <p:cNvGrpSpPr/>
        <p:nvPr/>
      </p:nvGrpSpPr>
      <p:grpSpPr>
        <a:xfrm>
          <a:off x="0" y="0"/>
          <a:ext cx="0" cy="0"/>
          <a:chOff x="0" y="0"/>
          <a:chExt cx="0" cy="0"/>
        </a:xfrm>
      </p:grpSpPr>
      <p:sp>
        <p:nvSpPr>
          <p:cNvPr id="1843" name="Google Shape;1843;p49"/>
          <p:cNvSpPr txBox="1">
            <a:spLocks noGrp="1"/>
          </p:cNvSpPr>
          <p:nvPr>
            <p:ph type="title"/>
          </p:nvPr>
        </p:nvSpPr>
        <p:spPr>
          <a:xfrm>
            <a:off x="1922168" y="215198"/>
            <a:ext cx="5808668"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ARCHITECTURE FOR WEB HOSTING</a:t>
            </a:r>
            <a:endParaRPr/>
          </a:p>
        </p:txBody>
      </p:sp>
      <p:pic>
        <p:nvPicPr>
          <p:cNvPr id="1844" name="Google Shape;1844;p49"/>
          <p:cNvPicPr preferRelativeResize="0"/>
          <p:nvPr/>
        </p:nvPicPr>
        <p:blipFill rotWithShape="1">
          <a:blip r:embed="rId3">
            <a:alphaModFix/>
          </a:blip>
          <a:srcRect/>
          <a:stretch/>
        </p:blipFill>
        <p:spPr>
          <a:xfrm>
            <a:off x="3225507" y="672609"/>
            <a:ext cx="3362872" cy="436351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sp>
        <p:nvSpPr>
          <p:cNvPr id="1341" name="Google Shape;1341;p5"/>
          <p:cNvSpPr txBox="1">
            <a:spLocks noGrp="1"/>
          </p:cNvSpPr>
          <p:nvPr>
            <p:ph type="title"/>
          </p:nvPr>
        </p:nvSpPr>
        <p:spPr>
          <a:xfrm>
            <a:off x="2532888" y="338328"/>
            <a:ext cx="40875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Three Tier Application</a:t>
            </a:r>
            <a:endParaRPr/>
          </a:p>
        </p:txBody>
      </p:sp>
      <p:grpSp>
        <p:nvGrpSpPr>
          <p:cNvPr id="1342" name="Google Shape;1342;p5"/>
          <p:cNvGrpSpPr/>
          <p:nvPr/>
        </p:nvGrpSpPr>
        <p:grpSpPr>
          <a:xfrm>
            <a:off x="881906" y="1396016"/>
            <a:ext cx="3175000" cy="1758950"/>
            <a:chOff x="405077" y="207244"/>
            <a:chExt cx="3175000" cy="1758950"/>
          </a:xfrm>
        </p:grpSpPr>
        <p:grpSp>
          <p:nvGrpSpPr>
            <p:cNvPr id="1343" name="Google Shape;1343;p5"/>
            <p:cNvGrpSpPr/>
            <p:nvPr/>
          </p:nvGrpSpPr>
          <p:grpSpPr>
            <a:xfrm>
              <a:off x="405077" y="207244"/>
              <a:ext cx="3175000" cy="1758950"/>
              <a:chOff x="1397000" y="1311121"/>
              <a:chExt cx="3175000" cy="1758950"/>
            </a:xfrm>
          </p:grpSpPr>
          <p:pic>
            <p:nvPicPr>
              <p:cNvPr id="1344" name="Google Shape;1344;p5" descr="Error Message Template by amerindub on DeviantArt"/>
              <p:cNvPicPr preferRelativeResize="0"/>
              <p:nvPr/>
            </p:nvPicPr>
            <p:blipFill rotWithShape="1">
              <a:blip r:embed="rId3">
                <a:alphaModFix/>
              </a:blip>
              <a:srcRect/>
              <a:stretch/>
            </p:blipFill>
            <p:spPr>
              <a:xfrm>
                <a:off x="1397000" y="1311121"/>
                <a:ext cx="3175000" cy="1758950"/>
              </a:xfrm>
              <a:prstGeom prst="rect">
                <a:avLst/>
              </a:prstGeom>
              <a:noFill/>
              <a:ln>
                <a:noFill/>
              </a:ln>
            </p:spPr>
          </p:pic>
          <p:sp>
            <p:nvSpPr>
              <p:cNvPr id="1345" name="Google Shape;1345;p5"/>
              <p:cNvSpPr txBox="1"/>
              <p:nvPr/>
            </p:nvSpPr>
            <p:spPr>
              <a:xfrm>
                <a:off x="2192785" y="1970843"/>
                <a:ext cx="217239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Increase performance of </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our system!</a:t>
                </a:r>
                <a:endParaRPr/>
              </a:p>
            </p:txBody>
          </p:sp>
        </p:grpSp>
        <p:sp>
          <p:nvSpPr>
            <p:cNvPr id="1346" name="Google Shape;1346;p5"/>
            <p:cNvSpPr txBox="1"/>
            <p:nvPr/>
          </p:nvSpPr>
          <p:spPr>
            <a:xfrm>
              <a:off x="1810026" y="1473107"/>
              <a:ext cx="50366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NO!</a:t>
              </a:r>
              <a:endParaRPr/>
            </a:p>
          </p:txBody>
        </p:sp>
      </p:grpSp>
      <p:grpSp>
        <p:nvGrpSpPr>
          <p:cNvPr id="1347" name="Google Shape;1347;p5"/>
          <p:cNvGrpSpPr/>
          <p:nvPr/>
        </p:nvGrpSpPr>
        <p:grpSpPr>
          <a:xfrm>
            <a:off x="1535778" y="1777203"/>
            <a:ext cx="3175000" cy="1758950"/>
            <a:chOff x="1985556" y="1885469"/>
            <a:chExt cx="3175000" cy="1758950"/>
          </a:xfrm>
        </p:grpSpPr>
        <p:grpSp>
          <p:nvGrpSpPr>
            <p:cNvPr id="1348" name="Google Shape;1348;p5"/>
            <p:cNvGrpSpPr/>
            <p:nvPr/>
          </p:nvGrpSpPr>
          <p:grpSpPr>
            <a:xfrm>
              <a:off x="1985556" y="1885469"/>
              <a:ext cx="3175000" cy="1758950"/>
              <a:chOff x="1397000" y="1311121"/>
              <a:chExt cx="3175000" cy="1758950"/>
            </a:xfrm>
          </p:grpSpPr>
          <p:pic>
            <p:nvPicPr>
              <p:cNvPr id="1349" name="Google Shape;1349;p5" descr="Error Message Template by amerindub on DeviantArt"/>
              <p:cNvPicPr preferRelativeResize="0"/>
              <p:nvPr/>
            </p:nvPicPr>
            <p:blipFill rotWithShape="1">
              <a:blip r:embed="rId3">
                <a:alphaModFix/>
              </a:blip>
              <a:srcRect/>
              <a:stretch/>
            </p:blipFill>
            <p:spPr>
              <a:xfrm>
                <a:off x="1397000" y="1311121"/>
                <a:ext cx="3175000" cy="1758950"/>
              </a:xfrm>
              <a:prstGeom prst="rect">
                <a:avLst/>
              </a:prstGeom>
              <a:noFill/>
              <a:ln>
                <a:noFill/>
              </a:ln>
            </p:spPr>
          </p:pic>
          <p:sp>
            <p:nvSpPr>
              <p:cNvPr id="1350" name="Google Shape;1350;p5"/>
              <p:cNvSpPr txBox="1"/>
              <p:nvPr/>
            </p:nvSpPr>
            <p:spPr>
              <a:xfrm>
                <a:off x="2192785" y="1970843"/>
                <a:ext cx="134043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Scale globally!</a:t>
                </a:r>
                <a:endParaRPr/>
              </a:p>
            </p:txBody>
          </p:sp>
        </p:grpSp>
        <p:sp>
          <p:nvSpPr>
            <p:cNvPr id="1351" name="Google Shape;1351;p5"/>
            <p:cNvSpPr txBox="1"/>
            <p:nvPr/>
          </p:nvSpPr>
          <p:spPr>
            <a:xfrm>
              <a:off x="3328245" y="3154966"/>
              <a:ext cx="50366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NO!</a:t>
              </a:r>
              <a:endParaRPr/>
            </a:p>
          </p:txBody>
        </p:sp>
      </p:grpSp>
      <p:grpSp>
        <p:nvGrpSpPr>
          <p:cNvPr id="1352" name="Google Shape;1352;p5"/>
          <p:cNvGrpSpPr/>
          <p:nvPr/>
        </p:nvGrpSpPr>
        <p:grpSpPr>
          <a:xfrm>
            <a:off x="2247395" y="2167225"/>
            <a:ext cx="3175000" cy="1758950"/>
            <a:chOff x="4804413" y="2020832"/>
            <a:chExt cx="3175000" cy="1758950"/>
          </a:xfrm>
        </p:grpSpPr>
        <p:grpSp>
          <p:nvGrpSpPr>
            <p:cNvPr id="1353" name="Google Shape;1353;p5"/>
            <p:cNvGrpSpPr/>
            <p:nvPr/>
          </p:nvGrpSpPr>
          <p:grpSpPr>
            <a:xfrm>
              <a:off x="4804413" y="2020832"/>
              <a:ext cx="3175000" cy="1758950"/>
              <a:chOff x="1397000" y="1311121"/>
              <a:chExt cx="3175000" cy="1758950"/>
            </a:xfrm>
          </p:grpSpPr>
          <p:pic>
            <p:nvPicPr>
              <p:cNvPr id="1354" name="Google Shape;1354;p5" descr="Error Message Template by amerindub on DeviantArt"/>
              <p:cNvPicPr preferRelativeResize="0"/>
              <p:nvPr/>
            </p:nvPicPr>
            <p:blipFill rotWithShape="1">
              <a:blip r:embed="rId3">
                <a:alphaModFix/>
              </a:blip>
              <a:srcRect/>
              <a:stretch/>
            </p:blipFill>
            <p:spPr>
              <a:xfrm>
                <a:off x="1397000" y="1311121"/>
                <a:ext cx="3175000" cy="1758950"/>
              </a:xfrm>
              <a:prstGeom prst="rect">
                <a:avLst/>
              </a:prstGeom>
              <a:noFill/>
              <a:ln>
                <a:noFill/>
              </a:ln>
            </p:spPr>
          </p:pic>
          <p:sp>
            <p:nvSpPr>
              <p:cNvPr id="1355" name="Google Shape;1355;p5"/>
              <p:cNvSpPr txBox="1"/>
              <p:nvPr/>
            </p:nvSpPr>
            <p:spPr>
              <a:xfrm>
                <a:off x="2192785" y="1970843"/>
                <a:ext cx="162736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Optimize our cost!</a:t>
                </a:r>
                <a:endParaRPr/>
              </a:p>
            </p:txBody>
          </p:sp>
        </p:grpSp>
        <p:sp>
          <p:nvSpPr>
            <p:cNvPr id="1356" name="Google Shape;1356;p5"/>
            <p:cNvSpPr txBox="1"/>
            <p:nvPr/>
          </p:nvSpPr>
          <p:spPr>
            <a:xfrm>
              <a:off x="6189738" y="3293465"/>
              <a:ext cx="50366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NO!</a:t>
              </a:r>
              <a:endParaRPr/>
            </a:p>
          </p:txBody>
        </p:sp>
      </p:grpSp>
      <p:grpSp>
        <p:nvGrpSpPr>
          <p:cNvPr id="1357" name="Google Shape;1357;p5"/>
          <p:cNvGrpSpPr/>
          <p:nvPr/>
        </p:nvGrpSpPr>
        <p:grpSpPr>
          <a:xfrm>
            <a:off x="2955401" y="2578958"/>
            <a:ext cx="3175000" cy="1758950"/>
            <a:chOff x="4804413" y="2020832"/>
            <a:chExt cx="3175000" cy="1758950"/>
          </a:xfrm>
        </p:grpSpPr>
        <p:grpSp>
          <p:nvGrpSpPr>
            <p:cNvPr id="1358" name="Google Shape;1358;p5"/>
            <p:cNvGrpSpPr/>
            <p:nvPr/>
          </p:nvGrpSpPr>
          <p:grpSpPr>
            <a:xfrm>
              <a:off x="4804413" y="2020832"/>
              <a:ext cx="3175000" cy="1758950"/>
              <a:chOff x="1397000" y="1311121"/>
              <a:chExt cx="3175000" cy="1758950"/>
            </a:xfrm>
          </p:grpSpPr>
          <p:pic>
            <p:nvPicPr>
              <p:cNvPr id="1359" name="Google Shape;1359;p5" descr="Error Message Template by amerindub on DeviantArt"/>
              <p:cNvPicPr preferRelativeResize="0"/>
              <p:nvPr/>
            </p:nvPicPr>
            <p:blipFill rotWithShape="1">
              <a:blip r:embed="rId3">
                <a:alphaModFix/>
              </a:blip>
              <a:srcRect/>
              <a:stretch/>
            </p:blipFill>
            <p:spPr>
              <a:xfrm>
                <a:off x="1397000" y="1311121"/>
                <a:ext cx="3175000" cy="1758950"/>
              </a:xfrm>
              <a:prstGeom prst="rect">
                <a:avLst/>
              </a:prstGeom>
              <a:noFill/>
              <a:ln>
                <a:noFill/>
              </a:ln>
            </p:spPr>
          </p:pic>
          <p:sp>
            <p:nvSpPr>
              <p:cNvPr id="1360" name="Google Shape;1360;p5"/>
              <p:cNvSpPr txBox="1"/>
              <p:nvPr/>
            </p:nvSpPr>
            <p:spPr>
              <a:xfrm>
                <a:off x="2192785" y="1970843"/>
                <a:ext cx="186781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Sustainability please!</a:t>
                </a:r>
                <a:endParaRPr/>
              </a:p>
            </p:txBody>
          </p:sp>
        </p:grpSp>
        <p:sp>
          <p:nvSpPr>
            <p:cNvPr id="1361" name="Google Shape;1361;p5"/>
            <p:cNvSpPr txBox="1"/>
            <p:nvPr/>
          </p:nvSpPr>
          <p:spPr>
            <a:xfrm>
              <a:off x="6189738" y="3293465"/>
              <a:ext cx="50366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NO!</a:t>
              </a:r>
              <a:endParaRPr/>
            </a:p>
          </p:txBody>
        </p:sp>
      </p:grpSp>
      <p:grpSp>
        <p:nvGrpSpPr>
          <p:cNvPr id="1362" name="Google Shape;1362;p5"/>
          <p:cNvGrpSpPr/>
          <p:nvPr/>
        </p:nvGrpSpPr>
        <p:grpSpPr>
          <a:xfrm>
            <a:off x="3667626" y="2935213"/>
            <a:ext cx="3175000" cy="1758950"/>
            <a:chOff x="405077" y="207244"/>
            <a:chExt cx="3175000" cy="1758950"/>
          </a:xfrm>
        </p:grpSpPr>
        <p:grpSp>
          <p:nvGrpSpPr>
            <p:cNvPr id="1363" name="Google Shape;1363;p5"/>
            <p:cNvGrpSpPr/>
            <p:nvPr/>
          </p:nvGrpSpPr>
          <p:grpSpPr>
            <a:xfrm>
              <a:off x="405077" y="207244"/>
              <a:ext cx="3175000" cy="1758950"/>
              <a:chOff x="1397000" y="1311121"/>
              <a:chExt cx="3175000" cy="1758950"/>
            </a:xfrm>
          </p:grpSpPr>
          <p:pic>
            <p:nvPicPr>
              <p:cNvPr id="1364" name="Google Shape;1364;p5" descr="Error Message Template by amerindub on DeviantArt"/>
              <p:cNvPicPr preferRelativeResize="0"/>
              <p:nvPr/>
            </p:nvPicPr>
            <p:blipFill rotWithShape="1">
              <a:blip r:embed="rId3">
                <a:alphaModFix/>
              </a:blip>
              <a:srcRect/>
              <a:stretch/>
            </p:blipFill>
            <p:spPr>
              <a:xfrm>
                <a:off x="1397000" y="1311121"/>
                <a:ext cx="3175000" cy="1758950"/>
              </a:xfrm>
              <a:prstGeom prst="rect">
                <a:avLst/>
              </a:prstGeom>
              <a:noFill/>
              <a:ln>
                <a:noFill/>
              </a:ln>
            </p:spPr>
          </p:pic>
          <p:sp>
            <p:nvSpPr>
              <p:cNvPr id="1365" name="Google Shape;1365;p5"/>
              <p:cNvSpPr txBox="1"/>
              <p:nvPr/>
            </p:nvSpPr>
            <p:spPr>
              <a:xfrm>
                <a:off x="2192785" y="1970843"/>
                <a:ext cx="217239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Increase performance of </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our system!</a:t>
                </a:r>
                <a:endParaRPr/>
              </a:p>
            </p:txBody>
          </p:sp>
        </p:grpSp>
        <p:sp>
          <p:nvSpPr>
            <p:cNvPr id="1366" name="Google Shape;1366;p5"/>
            <p:cNvSpPr txBox="1"/>
            <p:nvPr/>
          </p:nvSpPr>
          <p:spPr>
            <a:xfrm>
              <a:off x="1810026" y="1473107"/>
              <a:ext cx="50366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NO!</a:t>
              </a:r>
              <a:endParaRPr/>
            </a:p>
          </p:txBody>
        </p:sp>
      </p:grpSp>
      <p:grpSp>
        <p:nvGrpSpPr>
          <p:cNvPr id="1367" name="Google Shape;1367;p5"/>
          <p:cNvGrpSpPr/>
          <p:nvPr/>
        </p:nvGrpSpPr>
        <p:grpSpPr>
          <a:xfrm>
            <a:off x="652149" y="941320"/>
            <a:ext cx="3175000" cy="1758950"/>
            <a:chOff x="405077" y="207244"/>
            <a:chExt cx="3175000" cy="1758950"/>
          </a:xfrm>
        </p:grpSpPr>
        <p:grpSp>
          <p:nvGrpSpPr>
            <p:cNvPr id="1368" name="Google Shape;1368;p5"/>
            <p:cNvGrpSpPr/>
            <p:nvPr/>
          </p:nvGrpSpPr>
          <p:grpSpPr>
            <a:xfrm>
              <a:off x="405077" y="207244"/>
              <a:ext cx="3175000" cy="1758950"/>
              <a:chOff x="1397000" y="1311121"/>
              <a:chExt cx="3175000" cy="1758950"/>
            </a:xfrm>
          </p:grpSpPr>
          <p:pic>
            <p:nvPicPr>
              <p:cNvPr id="1369" name="Google Shape;1369;p5" descr="Error Message Template by amerindub on DeviantArt"/>
              <p:cNvPicPr preferRelativeResize="0"/>
              <p:nvPr/>
            </p:nvPicPr>
            <p:blipFill rotWithShape="1">
              <a:blip r:embed="rId3">
                <a:alphaModFix/>
              </a:blip>
              <a:srcRect/>
              <a:stretch/>
            </p:blipFill>
            <p:spPr>
              <a:xfrm>
                <a:off x="1397000" y="1311121"/>
                <a:ext cx="3175000" cy="1758950"/>
              </a:xfrm>
              <a:prstGeom prst="rect">
                <a:avLst/>
              </a:prstGeom>
              <a:noFill/>
              <a:ln>
                <a:noFill/>
              </a:ln>
            </p:spPr>
          </p:pic>
          <p:sp>
            <p:nvSpPr>
              <p:cNvPr id="1370" name="Google Shape;1370;p5"/>
              <p:cNvSpPr txBox="1"/>
              <p:nvPr/>
            </p:nvSpPr>
            <p:spPr>
              <a:xfrm>
                <a:off x="2192785" y="1970843"/>
                <a:ext cx="124906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Latency high!</a:t>
                </a:r>
                <a:endParaRPr/>
              </a:p>
            </p:txBody>
          </p:sp>
        </p:grpSp>
        <p:sp>
          <p:nvSpPr>
            <p:cNvPr id="1371" name="Google Shape;1371;p5"/>
            <p:cNvSpPr txBox="1"/>
            <p:nvPr/>
          </p:nvSpPr>
          <p:spPr>
            <a:xfrm>
              <a:off x="1810026" y="1473107"/>
              <a:ext cx="50366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NO!</a:t>
              </a:r>
              <a:endParaRPr/>
            </a:p>
          </p:txBody>
        </p:sp>
      </p:grpSp>
      <p:grpSp>
        <p:nvGrpSpPr>
          <p:cNvPr id="1372" name="Google Shape;1372;p5"/>
          <p:cNvGrpSpPr/>
          <p:nvPr/>
        </p:nvGrpSpPr>
        <p:grpSpPr>
          <a:xfrm>
            <a:off x="1472105" y="1365470"/>
            <a:ext cx="3175000" cy="1758950"/>
            <a:chOff x="405077" y="207244"/>
            <a:chExt cx="3175000" cy="1758950"/>
          </a:xfrm>
        </p:grpSpPr>
        <p:grpSp>
          <p:nvGrpSpPr>
            <p:cNvPr id="1373" name="Google Shape;1373;p5"/>
            <p:cNvGrpSpPr/>
            <p:nvPr/>
          </p:nvGrpSpPr>
          <p:grpSpPr>
            <a:xfrm>
              <a:off x="405077" y="207244"/>
              <a:ext cx="3175000" cy="1758950"/>
              <a:chOff x="1397000" y="1311121"/>
              <a:chExt cx="3175000" cy="1758950"/>
            </a:xfrm>
          </p:grpSpPr>
          <p:pic>
            <p:nvPicPr>
              <p:cNvPr id="1374" name="Google Shape;1374;p5" descr="Error Message Template by amerindub on DeviantArt"/>
              <p:cNvPicPr preferRelativeResize="0"/>
              <p:nvPr/>
            </p:nvPicPr>
            <p:blipFill rotWithShape="1">
              <a:blip r:embed="rId3">
                <a:alphaModFix/>
              </a:blip>
              <a:srcRect/>
              <a:stretch/>
            </p:blipFill>
            <p:spPr>
              <a:xfrm>
                <a:off x="1397000" y="1311121"/>
                <a:ext cx="3175000" cy="1758950"/>
              </a:xfrm>
              <a:prstGeom prst="rect">
                <a:avLst/>
              </a:prstGeom>
              <a:noFill/>
              <a:ln>
                <a:noFill/>
              </a:ln>
            </p:spPr>
          </p:pic>
          <p:sp>
            <p:nvSpPr>
              <p:cNvPr id="1375" name="Google Shape;1375;p5"/>
              <p:cNvSpPr txBox="1"/>
              <p:nvPr/>
            </p:nvSpPr>
            <p:spPr>
              <a:xfrm>
                <a:off x="2192785" y="1970843"/>
                <a:ext cx="124104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Easy access!</a:t>
                </a:r>
                <a:endParaRPr/>
              </a:p>
            </p:txBody>
          </p:sp>
        </p:grpSp>
        <p:sp>
          <p:nvSpPr>
            <p:cNvPr id="1376" name="Google Shape;1376;p5"/>
            <p:cNvSpPr txBox="1"/>
            <p:nvPr/>
          </p:nvSpPr>
          <p:spPr>
            <a:xfrm>
              <a:off x="1810026" y="1473107"/>
              <a:ext cx="50366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NO!</a:t>
              </a:r>
              <a:endParaRPr/>
            </a:p>
          </p:txBody>
        </p:sp>
      </p:grpSp>
      <p:grpSp>
        <p:nvGrpSpPr>
          <p:cNvPr id="1377" name="Google Shape;1377;p5"/>
          <p:cNvGrpSpPr/>
          <p:nvPr/>
        </p:nvGrpSpPr>
        <p:grpSpPr>
          <a:xfrm>
            <a:off x="2295344" y="1796110"/>
            <a:ext cx="3175000" cy="1758950"/>
            <a:chOff x="405077" y="207244"/>
            <a:chExt cx="3175000" cy="1758950"/>
          </a:xfrm>
        </p:grpSpPr>
        <p:grpSp>
          <p:nvGrpSpPr>
            <p:cNvPr id="1378" name="Google Shape;1378;p5"/>
            <p:cNvGrpSpPr/>
            <p:nvPr/>
          </p:nvGrpSpPr>
          <p:grpSpPr>
            <a:xfrm>
              <a:off x="405077" y="207244"/>
              <a:ext cx="3175000" cy="1758950"/>
              <a:chOff x="1397000" y="1311121"/>
              <a:chExt cx="3175000" cy="1758950"/>
            </a:xfrm>
          </p:grpSpPr>
          <p:pic>
            <p:nvPicPr>
              <p:cNvPr id="1379" name="Google Shape;1379;p5" descr="Error Message Template by amerindub on DeviantArt"/>
              <p:cNvPicPr preferRelativeResize="0"/>
              <p:nvPr/>
            </p:nvPicPr>
            <p:blipFill rotWithShape="1">
              <a:blip r:embed="rId3">
                <a:alphaModFix/>
              </a:blip>
              <a:srcRect/>
              <a:stretch/>
            </p:blipFill>
            <p:spPr>
              <a:xfrm>
                <a:off x="1397000" y="1311121"/>
                <a:ext cx="3175000" cy="1758950"/>
              </a:xfrm>
              <a:prstGeom prst="rect">
                <a:avLst/>
              </a:prstGeom>
              <a:noFill/>
              <a:ln>
                <a:noFill/>
              </a:ln>
            </p:spPr>
          </p:pic>
          <p:sp>
            <p:nvSpPr>
              <p:cNvPr id="1380" name="Google Shape;1380;p5"/>
              <p:cNvSpPr txBox="1"/>
              <p:nvPr/>
            </p:nvSpPr>
            <p:spPr>
              <a:xfrm>
                <a:off x="2192785" y="1970843"/>
                <a:ext cx="217239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Increase performance of </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our system!</a:t>
                </a:r>
                <a:endParaRPr/>
              </a:p>
            </p:txBody>
          </p:sp>
        </p:grpSp>
        <p:sp>
          <p:nvSpPr>
            <p:cNvPr id="1381" name="Google Shape;1381;p5"/>
            <p:cNvSpPr txBox="1"/>
            <p:nvPr/>
          </p:nvSpPr>
          <p:spPr>
            <a:xfrm>
              <a:off x="1810026" y="1473107"/>
              <a:ext cx="50366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NO!</a:t>
              </a:r>
              <a:endParaRPr/>
            </a:p>
          </p:txBody>
        </p:sp>
      </p:grpSp>
      <p:grpSp>
        <p:nvGrpSpPr>
          <p:cNvPr id="1382" name="Google Shape;1382;p5"/>
          <p:cNvGrpSpPr/>
          <p:nvPr/>
        </p:nvGrpSpPr>
        <p:grpSpPr>
          <a:xfrm>
            <a:off x="3189127" y="1571337"/>
            <a:ext cx="3175000" cy="1758950"/>
            <a:chOff x="405077" y="207244"/>
            <a:chExt cx="3175000" cy="1758950"/>
          </a:xfrm>
        </p:grpSpPr>
        <p:grpSp>
          <p:nvGrpSpPr>
            <p:cNvPr id="1383" name="Google Shape;1383;p5"/>
            <p:cNvGrpSpPr/>
            <p:nvPr/>
          </p:nvGrpSpPr>
          <p:grpSpPr>
            <a:xfrm>
              <a:off x="405077" y="207244"/>
              <a:ext cx="3175000" cy="1758950"/>
              <a:chOff x="1397000" y="1311121"/>
              <a:chExt cx="3175000" cy="1758950"/>
            </a:xfrm>
          </p:grpSpPr>
          <p:pic>
            <p:nvPicPr>
              <p:cNvPr id="1384" name="Google Shape;1384;p5" descr="Error Message Template by amerindub on DeviantArt"/>
              <p:cNvPicPr preferRelativeResize="0"/>
              <p:nvPr/>
            </p:nvPicPr>
            <p:blipFill rotWithShape="1">
              <a:blip r:embed="rId3">
                <a:alphaModFix/>
              </a:blip>
              <a:srcRect/>
              <a:stretch/>
            </p:blipFill>
            <p:spPr>
              <a:xfrm>
                <a:off x="1397000" y="1311121"/>
                <a:ext cx="3175000" cy="1758950"/>
              </a:xfrm>
              <a:prstGeom prst="rect">
                <a:avLst/>
              </a:prstGeom>
              <a:noFill/>
              <a:ln>
                <a:noFill/>
              </a:ln>
            </p:spPr>
          </p:pic>
          <p:sp>
            <p:nvSpPr>
              <p:cNvPr id="1385" name="Google Shape;1385;p5"/>
              <p:cNvSpPr txBox="1"/>
              <p:nvPr/>
            </p:nvSpPr>
            <p:spPr>
              <a:xfrm>
                <a:off x="2192785" y="1970843"/>
                <a:ext cx="217239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Increase performance of </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our system!</a:t>
                </a:r>
                <a:endParaRPr/>
              </a:p>
            </p:txBody>
          </p:sp>
        </p:grpSp>
        <p:sp>
          <p:nvSpPr>
            <p:cNvPr id="1386" name="Google Shape;1386;p5"/>
            <p:cNvSpPr txBox="1"/>
            <p:nvPr/>
          </p:nvSpPr>
          <p:spPr>
            <a:xfrm>
              <a:off x="1810026" y="1473107"/>
              <a:ext cx="50366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NO!</a:t>
              </a:r>
              <a:endParaRPr/>
            </a:p>
          </p:txBody>
        </p:sp>
      </p:grpSp>
      <p:grpSp>
        <p:nvGrpSpPr>
          <p:cNvPr id="1387" name="Google Shape;1387;p5"/>
          <p:cNvGrpSpPr/>
          <p:nvPr/>
        </p:nvGrpSpPr>
        <p:grpSpPr>
          <a:xfrm>
            <a:off x="3949722" y="1697543"/>
            <a:ext cx="3175000" cy="1758950"/>
            <a:chOff x="405077" y="207244"/>
            <a:chExt cx="3175000" cy="1758950"/>
          </a:xfrm>
        </p:grpSpPr>
        <p:grpSp>
          <p:nvGrpSpPr>
            <p:cNvPr id="1388" name="Google Shape;1388;p5"/>
            <p:cNvGrpSpPr/>
            <p:nvPr/>
          </p:nvGrpSpPr>
          <p:grpSpPr>
            <a:xfrm>
              <a:off x="405077" y="207244"/>
              <a:ext cx="3175000" cy="1758950"/>
              <a:chOff x="1397000" y="1311121"/>
              <a:chExt cx="3175000" cy="1758950"/>
            </a:xfrm>
          </p:grpSpPr>
          <p:pic>
            <p:nvPicPr>
              <p:cNvPr id="1389" name="Google Shape;1389;p5" descr="Error Message Template by amerindub on DeviantArt"/>
              <p:cNvPicPr preferRelativeResize="0"/>
              <p:nvPr/>
            </p:nvPicPr>
            <p:blipFill rotWithShape="1">
              <a:blip r:embed="rId3">
                <a:alphaModFix/>
              </a:blip>
              <a:srcRect/>
              <a:stretch/>
            </p:blipFill>
            <p:spPr>
              <a:xfrm>
                <a:off x="1397000" y="1311121"/>
                <a:ext cx="3175000" cy="1758950"/>
              </a:xfrm>
              <a:prstGeom prst="rect">
                <a:avLst/>
              </a:prstGeom>
              <a:noFill/>
              <a:ln>
                <a:noFill/>
              </a:ln>
            </p:spPr>
          </p:pic>
          <p:sp>
            <p:nvSpPr>
              <p:cNvPr id="1390" name="Google Shape;1390;p5"/>
              <p:cNvSpPr txBox="1"/>
              <p:nvPr/>
            </p:nvSpPr>
            <p:spPr>
              <a:xfrm>
                <a:off x="2192785" y="1970843"/>
                <a:ext cx="217239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Increase performance of </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our system!</a:t>
                </a:r>
                <a:endParaRPr/>
              </a:p>
            </p:txBody>
          </p:sp>
        </p:grpSp>
        <p:sp>
          <p:nvSpPr>
            <p:cNvPr id="1391" name="Google Shape;1391;p5"/>
            <p:cNvSpPr txBox="1"/>
            <p:nvPr/>
          </p:nvSpPr>
          <p:spPr>
            <a:xfrm>
              <a:off x="1810026" y="1473107"/>
              <a:ext cx="50366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NO!</a:t>
              </a:r>
              <a:endParaRPr/>
            </a:p>
          </p:txBody>
        </p:sp>
      </p:grpSp>
      <p:grpSp>
        <p:nvGrpSpPr>
          <p:cNvPr id="1392" name="Google Shape;1392;p5"/>
          <p:cNvGrpSpPr/>
          <p:nvPr/>
        </p:nvGrpSpPr>
        <p:grpSpPr>
          <a:xfrm>
            <a:off x="4695054" y="1365470"/>
            <a:ext cx="3175000" cy="1758950"/>
            <a:chOff x="405077" y="207244"/>
            <a:chExt cx="3175000" cy="1758950"/>
          </a:xfrm>
        </p:grpSpPr>
        <p:grpSp>
          <p:nvGrpSpPr>
            <p:cNvPr id="1393" name="Google Shape;1393;p5"/>
            <p:cNvGrpSpPr/>
            <p:nvPr/>
          </p:nvGrpSpPr>
          <p:grpSpPr>
            <a:xfrm>
              <a:off x="405077" y="207244"/>
              <a:ext cx="3175000" cy="1758950"/>
              <a:chOff x="1397000" y="1311121"/>
              <a:chExt cx="3175000" cy="1758950"/>
            </a:xfrm>
          </p:grpSpPr>
          <p:pic>
            <p:nvPicPr>
              <p:cNvPr id="1394" name="Google Shape;1394;p5" descr="Error Message Template by amerindub on DeviantArt"/>
              <p:cNvPicPr preferRelativeResize="0"/>
              <p:nvPr/>
            </p:nvPicPr>
            <p:blipFill rotWithShape="1">
              <a:blip r:embed="rId3">
                <a:alphaModFix/>
              </a:blip>
              <a:srcRect/>
              <a:stretch/>
            </p:blipFill>
            <p:spPr>
              <a:xfrm>
                <a:off x="1397000" y="1311121"/>
                <a:ext cx="3175000" cy="1758950"/>
              </a:xfrm>
              <a:prstGeom prst="rect">
                <a:avLst/>
              </a:prstGeom>
              <a:noFill/>
              <a:ln>
                <a:noFill/>
              </a:ln>
            </p:spPr>
          </p:pic>
          <p:sp>
            <p:nvSpPr>
              <p:cNvPr id="1395" name="Google Shape;1395;p5"/>
              <p:cNvSpPr txBox="1"/>
              <p:nvPr/>
            </p:nvSpPr>
            <p:spPr>
              <a:xfrm>
                <a:off x="2192785" y="1970843"/>
                <a:ext cx="90120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So Lagg!</a:t>
                </a:r>
                <a:endParaRPr/>
              </a:p>
            </p:txBody>
          </p:sp>
        </p:grpSp>
        <p:sp>
          <p:nvSpPr>
            <p:cNvPr id="1396" name="Google Shape;1396;p5"/>
            <p:cNvSpPr txBox="1"/>
            <p:nvPr/>
          </p:nvSpPr>
          <p:spPr>
            <a:xfrm>
              <a:off x="1810026" y="1473107"/>
              <a:ext cx="50366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NO!</a:t>
              </a:r>
              <a:endParaRPr/>
            </a:p>
          </p:txBody>
        </p:sp>
      </p:grpSp>
      <p:grpSp>
        <p:nvGrpSpPr>
          <p:cNvPr id="1397" name="Google Shape;1397;p5"/>
          <p:cNvGrpSpPr/>
          <p:nvPr/>
        </p:nvGrpSpPr>
        <p:grpSpPr>
          <a:xfrm>
            <a:off x="3107554" y="2831999"/>
            <a:ext cx="3175000" cy="1758950"/>
            <a:chOff x="405077" y="207244"/>
            <a:chExt cx="3175000" cy="1758950"/>
          </a:xfrm>
        </p:grpSpPr>
        <p:grpSp>
          <p:nvGrpSpPr>
            <p:cNvPr id="1398" name="Google Shape;1398;p5"/>
            <p:cNvGrpSpPr/>
            <p:nvPr/>
          </p:nvGrpSpPr>
          <p:grpSpPr>
            <a:xfrm>
              <a:off x="405077" y="207244"/>
              <a:ext cx="3175000" cy="1758950"/>
              <a:chOff x="1397000" y="1311121"/>
              <a:chExt cx="3175000" cy="1758950"/>
            </a:xfrm>
          </p:grpSpPr>
          <p:pic>
            <p:nvPicPr>
              <p:cNvPr id="1399" name="Google Shape;1399;p5" descr="Error Message Template by amerindub on DeviantArt"/>
              <p:cNvPicPr preferRelativeResize="0"/>
              <p:nvPr/>
            </p:nvPicPr>
            <p:blipFill rotWithShape="1">
              <a:blip r:embed="rId3">
                <a:alphaModFix/>
              </a:blip>
              <a:srcRect/>
              <a:stretch/>
            </p:blipFill>
            <p:spPr>
              <a:xfrm>
                <a:off x="1397000" y="1311121"/>
                <a:ext cx="3175000" cy="1758950"/>
              </a:xfrm>
              <a:prstGeom prst="rect">
                <a:avLst/>
              </a:prstGeom>
              <a:noFill/>
              <a:ln>
                <a:noFill/>
              </a:ln>
            </p:spPr>
          </p:pic>
          <p:sp>
            <p:nvSpPr>
              <p:cNvPr id="1400" name="Google Shape;1400;p5"/>
              <p:cNvSpPr txBox="1"/>
              <p:nvPr/>
            </p:nvSpPr>
            <p:spPr>
              <a:xfrm>
                <a:off x="2192785" y="1970843"/>
                <a:ext cx="90120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So Lagg!</a:t>
                </a:r>
                <a:endParaRPr/>
              </a:p>
            </p:txBody>
          </p:sp>
        </p:grpSp>
        <p:sp>
          <p:nvSpPr>
            <p:cNvPr id="1401" name="Google Shape;1401;p5"/>
            <p:cNvSpPr txBox="1"/>
            <p:nvPr/>
          </p:nvSpPr>
          <p:spPr>
            <a:xfrm>
              <a:off x="1810026" y="1473107"/>
              <a:ext cx="50366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NO!</a:t>
              </a:r>
              <a:endParaRPr/>
            </a:p>
          </p:txBody>
        </p:sp>
      </p:grpSp>
      <p:grpSp>
        <p:nvGrpSpPr>
          <p:cNvPr id="1402" name="Google Shape;1402;p5"/>
          <p:cNvGrpSpPr/>
          <p:nvPr/>
        </p:nvGrpSpPr>
        <p:grpSpPr>
          <a:xfrm>
            <a:off x="3420178" y="2158390"/>
            <a:ext cx="3175000" cy="1758950"/>
            <a:chOff x="405077" y="207244"/>
            <a:chExt cx="3175000" cy="1758950"/>
          </a:xfrm>
        </p:grpSpPr>
        <p:grpSp>
          <p:nvGrpSpPr>
            <p:cNvPr id="1403" name="Google Shape;1403;p5"/>
            <p:cNvGrpSpPr/>
            <p:nvPr/>
          </p:nvGrpSpPr>
          <p:grpSpPr>
            <a:xfrm>
              <a:off x="405077" y="207244"/>
              <a:ext cx="3175000" cy="1758950"/>
              <a:chOff x="1397000" y="1311121"/>
              <a:chExt cx="3175000" cy="1758950"/>
            </a:xfrm>
          </p:grpSpPr>
          <p:pic>
            <p:nvPicPr>
              <p:cNvPr id="1404" name="Google Shape;1404;p5" descr="Error Message Template by amerindub on DeviantArt"/>
              <p:cNvPicPr preferRelativeResize="0"/>
              <p:nvPr/>
            </p:nvPicPr>
            <p:blipFill rotWithShape="1">
              <a:blip r:embed="rId3">
                <a:alphaModFix/>
              </a:blip>
              <a:srcRect/>
              <a:stretch/>
            </p:blipFill>
            <p:spPr>
              <a:xfrm>
                <a:off x="1397000" y="1311121"/>
                <a:ext cx="3175000" cy="1758950"/>
              </a:xfrm>
              <a:prstGeom prst="rect">
                <a:avLst/>
              </a:prstGeom>
              <a:noFill/>
              <a:ln>
                <a:noFill/>
              </a:ln>
            </p:spPr>
          </p:pic>
          <p:sp>
            <p:nvSpPr>
              <p:cNvPr id="1405" name="Google Shape;1405;p5"/>
              <p:cNvSpPr txBox="1"/>
              <p:nvPr/>
            </p:nvSpPr>
            <p:spPr>
              <a:xfrm>
                <a:off x="2192785" y="1970843"/>
                <a:ext cx="90120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So Lagg!</a:t>
                </a:r>
                <a:endParaRPr/>
              </a:p>
            </p:txBody>
          </p:sp>
        </p:grpSp>
        <p:sp>
          <p:nvSpPr>
            <p:cNvPr id="1406" name="Google Shape;1406;p5"/>
            <p:cNvSpPr txBox="1"/>
            <p:nvPr/>
          </p:nvSpPr>
          <p:spPr>
            <a:xfrm>
              <a:off x="1810026" y="1473107"/>
              <a:ext cx="50366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NO!</a:t>
              </a:r>
              <a:endParaRPr/>
            </a:p>
          </p:txBody>
        </p:sp>
      </p:grpSp>
      <p:grpSp>
        <p:nvGrpSpPr>
          <p:cNvPr id="1407" name="Google Shape;1407;p5"/>
          <p:cNvGrpSpPr/>
          <p:nvPr/>
        </p:nvGrpSpPr>
        <p:grpSpPr>
          <a:xfrm>
            <a:off x="4156861" y="2692075"/>
            <a:ext cx="3175000" cy="1758950"/>
            <a:chOff x="405077" y="207244"/>
            <a:chExt cx="3175000" cy="1758950"/>
          </a:xfrm>
        </p:grpSpPr>
        <p:grpSp>
          <p:nvGrpSpPr>
            <p:cNvPr id="1408" name="Google Shape;1408;p5"/>
            <p:cNvGrpSpPr/>
            <p:nvPr/>
          </p:nvGrpSpPr>
          <p:grpSpPr>
            <a:xfrm>
              <a:off x="405077" y="207244"/>
              <a:ext cx="3175000" cy="1758950"/>
              <a:chOff x="1397000" y="1311121"/>
              <a:chExt cx="3175000" cy="1758950"/>
            </a:xfrm>
          </p:grpSpPr>
          <p:pic>
            <p:nvPicPr>
              <p:cNvPr id="1409" name="Google Shape;1409;p5" descr="Error Message Template by amerindub on DeviantArt"/>
              <p:cNvPicPr preferRelativeResize="0"/>
              <p:nvPr/>
            </p:nvPicPr>
            <p:blipFill rotWithShape="1">
              <a:blip r:embed="rId3">
                <a:alphaModFix/>
              </a:blip>
              <a:srcRect/>
              <a:stretch/>
            </p:blipFill>
            <p:spPr>
              <a:xfrm>
                <a:off x="1397000" y="1311121"/>
                <a:ext cx="3175000" cy="1758950"/>
              </a:xfrm>
              <a:prstGeom prst="rect">
                <a:avLst/>
              </a:prstGeom>
              <a:noFill/>
              <a:ln>
                <a:noFill/>
              </a:ln>
            </p:spPr>
          </p:pic>
          <p:sp>
            <p:nvSpPr>
              <p:cNvPr id="1410" name="Google Shape;1410;p5"/>
              <p:cNvSpPr txBox="1"/>
              <p:nvPr/>
            </p:nvSpPr>
            <p:spPr>
              <a:xfrm>
                <a:off x="2192785" y="1970843"/>
                <a:ext cx="90120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So Lagg!</a:t>
                </a:r>
                <a:endParaRPr/>
              </a:p>
            </p:txBody>
          </p:sp>
        </p:grpSp>
        <p:sp>
          <p:nvSpPr>
            <p:cNvPr id="1411" name="Google Shape;1411;p5"/>
            <p:cNvSpPr txBox="1"/>
            <p:nvPr/>
          </p:nvSpPr>
          <p:spPr>
            <a:xfrm>
              <a:off x="1810026" y="1473107"/>
              <a:ext cx="50366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NO!</a:t>
              </a:r>
              <a:endParaRPr/>
            </a:p>
          </p:txBody>
        </p:sp>
      </p:grpSp>
      <p:grpSp>
        <p:nvGrpSpPr>
          <p:cNvPr id="1412" name="Google Shape;1412;p5"/>
          <p:cNvGrpSpPr/>
          <p:nvPr/>
        </p:nvGrpSpPr>
        <p:grpSpPr>
          <a:xfrm>
            <a:off x="4983766" y="2072401"/>
            <a:ext cx="3175000" cy="1758950"/>
            <a:chOff x="405077" y="207244"/>
            <a:chExt cx="3175000" cy="1758950"/>
          </a:xfrm>
        </p:grpSpPr>
        <p:grpSp>
          <p:nvGrpSpPr>
            <p:cNvPr id="1413" name="Google Shape;1413;p5"/>
            <p:cNvGrpSpPr/>
            <p:nvPr/>
          </p:nvGrpSpPr>
          <p:grpSpPr>
            <a:xfrm>
              <a:off x="405077" y="207244"/>
              <a:ext cx="3175000" cy="1758950"/>
              <a:chOff x="1397000" y="1311121"/>
              <a:chExt cx="3175000" cy="1758950"/>
            </a:xfrm>
          </p:grpSpPr>
          <p:pic>
            <p:nvPicPr>
              <p:cNvPr id="1414" name="Google Shape;1414;p5" descr="Error Message Template by amerindub on DeviantArt"/>
              <p:cNvPicPr preferRelativeResize="0"/>
              <p:nvPr/>
            </p:nvPicPr>
            <p:blipFill rotWithShape="1">
              <a:blip r:embed="rId3">
                <a:alphaModFix/>
              </a:blip>
              <a:srcRect/>
              <a:stretch/>
            </p:blipFill>
            <p:spPr>
              <a:xfrm>
                <a:off x="1397000" y="1311121"/>
                <a:ext cx="3175000" cy="1758950"/>
              </a:xfrm>
              <a:prstGeom prst="rect">
                <a:avLst/>
              </a:prstGeom>
              <a:noFill/>
              <a:ln>
                <a:noFill/>
              </a:ln>
            </p:spPr>
          </p:pic>
          <p:sp>
            <p:nvSpPr>
              <p:cNvPr id="1415" name="Google Shape;1415;p5"/>
              <p:cNvSpPr txBox="1"/>
              <p:nvPr/>
            </p:nvSpPr>
            <p:spPr>
              <a:xfrm>
                <a:off x="2192785" y="1970843"/>
                <a:ext cx="90120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So Lagg!</a:t>
                </a:r>
                <a:endParaRPr/>
              </a:p>
            </p:txBody>
          </p:sp>
        </p:grpSp>
        <p:sp>
          <p:nvSpPr>
            <p:cNvPr id="1416" name="Google Shape;1416;p5"/>
            <p:cNvSpPr txBox="1"/>
            <p:nvPr/>
          </p:nvSpPr>
          <p:spPr>
            <a:xfrm>
              <a:off x="1810026" y="1473107"/>
              <a:ext cx="50366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NO!</a:t>
              </a:r>
              <a:endParaRPr/>
            </a:p>
          </p:txBody>
        </p:sp>
      </p:grpSp>
      <p:grpSp>
        <p:nvGrpSpPr>
          <p:cNvPr id="1417" name="Google Shape;1417;p5"/>
          <p:cNvGrpSpPr/>
          <p:nvPr/>
        </p:nvGrpSpPr>
        <p:grpSpPr>
          <a:xfrm>
            <a:off x="3405496" y="2251310"/>
            <a:ext cx="3175000" cy="1758950"/>
            <a:chOff x="405077" y="207244"/>
            <a:chExt cx="3175000" cy="1758950"/>
          </a:xfrm>
        </p:grpSpPr>
        <p:grpSp>
          <p:nvGrpSpPr>
            <p:cNvPr id="1418" name="Google Shape;1418;p5"/>
            <p:cNvGrpSpPr/>
            <p:nvPr/>
          </p:nvGrpSpPr>
          <p:grpSpPr>
            <a:xfrm>
              <a:off x="405077" y="207244"/>
              <a:ext cx="3175000" cy="1758950"/>
              <a:chOff x="1397000" y="1311121"/>
              <a:chExt cx="3175000" cy="1758950"/>
            </a:xfrm>
          </p:grpSpPr>
          <p:pic>
            <p:nvPicPr>
              <p:cNvPr id="1419" name="Google Shape;1419;p5" descr="Error Message Template by amerindub on DeviantArt"/>
              <p:cNvPicPr preferRelativeResize="0"/>
              <p:nvPr/>
            </p:nvPicPr>
            <p:blipFill rotWithShape="1">
              <a:blip r:embed="rId3">
                <a:alphaModFix/>
              </a:blip>
              <a:srcRect/>
              <a:stretch/>
            </p:blipFill>
            <p:spPr>
              <a:xfrm>
                <a:off x="1397000" y="1311121"/>
                <a:ext cx="3175000" cy="1758950"/>
              </a:xfrm>
              <a:prstGeom prst="rect">
                <a:avLst/>
              </a:prstGeom>
              <a:noFill/>
              <a:ln>
                <a:noFill/>
              </a:ln>
            </p:spPr>
          </p:pic>
          <p:sp>
            <p:nvSpPr>
              <p:cNvPr id="1420" name="Google Shape;1420;p5"/>
              <p:cNvSpPr txBox="1"/>
              <p:nvPr/>
            </p:nvSpPr>
            <p:spPr>
              <a:xfrm>
                <a:off x="2192785" y="1970843"/>
                <a:ext cx="90120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So Lagg!</a:t>
                </a:r>
                <a:endParaRPr/>
              </a:p>
            </p:txBody>
          </p:sp>
        </p:grpSp>
        <p:sp>
          <p:nvSpPr>
            <p:cNvPr id="1421" name="Google Shape;1421;p5"/>
            <p:cNvSpPr txBox="1"/>
            <p:nvPr/>
          </p:nvSpPr>
          <p:spPr>
            <a:xfrm>
              <a:off x="1810026" y="1473107"/>
              <a:ext cx="50366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NO!</a:t>
              </a:r>
              <a:endParaRPr/>
            </a:p>
          </p:txBody>
        </p:sp>
      </p:grpSp>
      <p:grpSp>
        <p:nvGrpSpPr>
          <p:cNvPr id="1422" name="Google Shape;1422;p5"/>
          <p:cNvGrpSpPr/>
          <p:nvPr/>
        </p:nvGrpSpPr>
        <p:grpSpPr>
          <a:xfrm>
            <a:off x="3713477" y="2091093"/>
            <a:ext cx="3175000" cy="1758950"/>
            <a:chOff x="4804413" y="2020832"/>
            <a:chExt cx="3175000" cy="1758950"/>
          </a:xfrm>
        </p:grpSpPr>
        <p:grpSp>
          <p:nvGrpSpPr>
            <p:cNvPr id="1423" name="Google Shape;1423;p5"/>
            <p:cNvGrpSpPr/>
            <p:nvPr/>
          </p:nvGrpSpPr>
          <p:grpSpPr>
            <a:xfrm>
              <a:off x="4804413" y="2020832"/>
              <a:ext cx="3175000" cy="1758950"/>
              <a:chOff x="1397000" y="1311121"/>
              <a:chExt cx="3175000" cy="1758950"/>
            </a:xfrm>
          </p:grpSpPr>
          <p:pic>
            <p:nvPicPr>
              <p:cNvPr id="1424" name="Google Shape;1424;p5" descr="Error Message Template by amerindub on DeviantArt"/>
              <p:cNvPicPr preferRelativeResize="0"/>
              <p:nvPr/>
            </p:nvPicPr>
            <p:blipFill rotWithShape="1">
              <a:blip r:embed="rId3">
                <a:alphaModFix/>
              </a:blip>
              <a:srcRect/>
              <a:stretch/>
            </p:blipFill>
            <p:spPr>
              <a:xfrm>
                <a:off x="1397000" y="1311121"/>
                <a:ext cx="3175000" cy="1758950"/>
              </a:xfrm>
              <a:prstGeom prst="rect">
                <a:avLst/>
              </a:prstGeom>
              <a:noFill/>
              <a:ln>
                <a:noFill/>
              </a:ln>
            </p:spPr>
          </p:pic>
          <p:sp>
            <p:nvSpPr>
              <p:cNvPr id="1425" name="Google Shape;1425;p5"/>
              <p:cNvSpPr txBox="1"/>
              <p:nvPr/>
            </p:nvSpPr>
            <p:spPr>
              <a:xfrm>
                <a:off x="2192785" y="1970843"/>
                <a:ext cx="197522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You are being hacked!</a:t>
                </a:r>
                <a:endParaRPr/>
              </a:p>
            </p:txBody>
          </p:sp>
        </p:grpSp>
        <p:sp>
          <p:nvSpPr>
            <p:cNvPr id="1426" name="Google Shape;1426;p5"/>
            <p:cNvSpPr txBox="1"/>
            <p:nvPr/>
          </p:nvSpPr>
          <p:spPr>
            <a:xfrm>
              <a:off x="6189738" y="3293465"/>
              <a:ext cx="50366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NO!</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62"/>
                                        </p:tgtEl>
                                        <p:attrNameLst>
                                          <p:attrName>style.visibility</p:attrName>
                                        </p:attrNameLst>
                                      </p:cBhvr>
                                      <p:to>
                                        <p:strVal val="visible"/>
                                      </p:to>
                                    </p:set>
                                  </p:childTnLst>
                                </p:cTn>
                              </p:par>
                              <p:par>
                                <p:cTn id="23" presetID="1" presetClass="entr" presetSubtype="0" fill="hold" nodeType="withEffect">
                                  <p:stCondLst>
                                    <p:cond delay="100"/>
                                  </p:stCondLst>
                                  <p:childTnLst>
                                    <p:set>
                                      <p:cBhvr>
                                        <p:cTn id="24" dur="1" fill="hold">
                                          <p:stCondLst>
                                            <p:cond delay="0"/>
                                          </p:stCondLst>
                                        </p:cTn>
                                        <p:tgtEl>
                                          <p:spTgt spid="1367"/>
                                        </p:tgtEl>
                                        <p:attrNameLst>
                                          <p:attrName>style.visibility</p:attrName>
                                        </p:attrNameLst>
                                      </p:cBhvr>
                                      <p:to>
                                        <p:strVal val="visible"/>
                                      </p:to>
                                    </p:set>
                                  </p:childTnLst>
                                </p:cTn>
                              </p:par>
                            </p:childTnLst>
                          </p:cTn>
                        </p:par>
                        <p:par>
                          <p:cTn id="25" fill="hold">
                            <p:stCondLst>
                              <p:cond delay="1"/>
                            </p:stCondLst>
                            <p:childTnLst>
                              <p:par>
                                <p:cTn id="26" presetID="1" presetClass="entr" presetSubtype="0" fill="hold" nodeType="afterEffect">
                                  <p:stCondLst>
                                    <p:cond delay="100"/>
                                  </p:stCondLst>
                                  <p:childTnLst>
                                    <p:set>
                                      <p:cBhvr>
                                        <p:cTn id="27" dur="1" fill="hold">
                                          <p:stCondLst>
                                            <p:cond delay="0"/>
                                          </p:stCondLst>
                                        </p:cTn>
                                        <p:tgtEl>
                                          <p:spTgt spid="1387"/>
                                        </p:tgtEl>
                                        <p:attrNameLst>
                                          <p:attrName>style.visibility</p:attrName>
                                        </p:attrNameLst>
                                      </p:cBhvr>
                                      <p:to>
                                        <p:strVal val="visible"/>
                                      </p:to>
                                    </p:set>
                                  </p:childTnLst>
                                </p:cTn>
                              </p:par>
                            </p:childTnLst>
                          </p:cTn>
                        </p:par>
                        <p:par>
                          <p:cTn id="28" fill="hold">
                            <p:stCondLst>
                              <p:cond delay="2"/>
                            </p:stCondLst>
                            <p:childTnLst>
                              <p:par>
                                <p:cTn id="29" presetID="1" presetClass="entr" presetSubtype="0" fill="hold" nodeType="afterEffect">
                                  <p:stCondLst>
                                    <p:cond delay="100"/>
                                  </p:stCondLst>
                                  <p:childTnLst>
                                    <p:set>
                                      <p:cBhvr>
                                        <p:cTn id="30" dur="1" fill="hold">
                                          <p:stCondLst>
                                            <p:cond delay="0"/>
                                          </p:stCondLst>
                                        </p:cTn>
                                        <p:tgtEl>
                                          <p:spTgt spid="1377"/>
                                        </p:tgtEl>
                                        <p:attrNameLst>
                                          <p:attrName>style.visibility</p:attrName>
                                        </p:attrNameLst>
                                      </p:cBhvr>
                                      <p:to>
                                        <p:strVal val="visible"/>
                                      </p:to>
                                    </p:set>
                                  </p:childTnLst>
                                </p:cTn>
                              </p:par>
                            </p:childTnLst>
                          </p:cTn>
                        </p:par>
                        <p:par>
                          <p:cTn id="31" fill="hold">
                            <p:stCondLst>
                              <p:cond delay="3"/>
                            </p:stCondLst>
                            <p:childTnLst>
                              <p:par>
                                <p:cTn id="32" presetID="1" presetClass="entr" presetSubtype="0" fill="hold" nodeType="afterEffect">
                                  <p:stCondLst>
                                    <p:cond delay="100"/>
                                  </p:stCondLst>
                                  <p:childTnLst>
                                    <p:set>
                                      <p:cBhvr>
                                        <p:cTn id="33" dur="1" fill="hold">
                                          <p:stCondLst>
                                            <p:cond delay="0"/>
                                          </p:stCondLst>
                                        </p:cTn>
                                        <p:tgtEl>
                                          <p:spTgt spid="1372"/>
                                        </p:tgtEl>
                                        <p:attrNameLst>
                                          <p:attrName>style.visibility</p:attrName>
                                        </p:attrNameLst>
                                      </p:cBhvr>
                                      <p:to>
                                        <p:strVal val="visible"/>
                                      </p:to>
                                    </p:set>
                                  </p:childTnLst>
                                </p:cTn>
                              </p:par>
                            </p:childTnLst>
                          </p:cTn>
                        </p:par>
                        <p:par>
                          <p:cTn id="34" fill="hold">
                            <p:stCondLst>
                              <p:cond delay="4"/>
                            </p:stCondLst>
                            <p:childTnLst>
                              <p:par>
                                <p:cTn id="35" presetID="1" presetClass="entr" presetSubtype="0" fill="hold" nodeType="afterEffect">
                                  <p:stCondLst>
                                    <p:cond delay="100"/>
                                  </p:stCondLst>
                                  <p:childTnLst>
                                    <p:set>
                                      <p:cBhvr>
                                        <p:cTn id="36" dur="1" fill="hold">
                                          <p:stCondLst>
                                            <p:cond delay="0"/>
                                          </p:stCondLst>
                                        </p:cTn>
                                        <p:tgtEl>
                                          <p:spTgt spid="1382"/>
                                        </p:tgtEl>
                                        <p:attrNameLst>
                                          <p:attrName>style.visibility</p:attrName>
                                        </p:attrNameLst>
                                      </p:cBhvr>
                                      <p:to>
                                        <p:strVal val="visible"/>
                                      </p:to>
                                    </p:set>
                                  </p:childTnLst>
                                </p:cTn>
                              </p:par>
                            </p:childTnLst>
                          </p:cTn>
                        </p:par>
                        <p:par>
                          <p:cTn id="37" fill="hold">
                            <p:stCondLst>
                              <p:cond delay="5"/>
                            </p:stCondLst>
                            <p:childTnLst>
                              <p:par>
                                <p:cTn id="38" presetID="1" presetClass="entr" presetSubtype="0" fill="hold" nodeType="afterEffect">
                                  <p:stCondLst>
                                    <p:cond delay="100"/>
                                  </p:stCondLst>
                                  <p:childTnLst>
                                    <p:set>
                                      <p:cBhvr>
                                        <p:cTn id="39" dur="1" fill="hold">
                                          <p:stCondLst>
                                            <p:cond delay="0"/>
                                          </p:stCondLst>
                                        </p:cTn>
                                        <p:tgtEl>
                                          <p:spTgt spid="1392"/>
                                        </p:tgtEl>
                                        <p:attrNameLst>
                                          <p:attrName>style.visibility</p:attrName>
                                        </p:attrNameLst>
                                      </p:cBhvr>
                                      <p:to>
                                        <p:strVal val="visible"/>
                                      </p:to>
                                    </p:set>
                                  </p:childTnLst>
                                </p:cTn>
                              </p:par>
                            </p:childTnLst>
                          </p:cTn>
                        </p:par>
                        <p:par>
                          <p:cTn id="40" fill="hold">
                            <p:stCondLst>
                              <p:cond delay="6"/>
                            </p:stCondLst>
                            <p:childTnLst>
                              <p:par>
                                <p:cTn id="41" presetID="1" presetClass="entr" presetSubtype="0" fill="hold" nodeType="afterEffect">
                                  <p:stCondLst>
                                    <p:cond delay="0"/>
                                  </p:stCondLst>
                                  <p:childTnLst>
                                    <p:set>
                                      <p:cBhvr>
                                        <p:cTn id="42" dur="1" fill="hold">
                                          <p:stCondLst>
                                            <p:cond delay="0"/>
                                          </p:stCondLst>
                                        </p:cTn>
                                        <p:tgtEl>
                                          <p:spTgt spid="1397"/>
                                        </p:tgtEl>
                                        <p:attrNameLst>
                                          <p:attrName>style.visibility</p:attrName>
                                        </p:attrNameLst>
                                      </p:cBhvr>
                                      <p:to>
                                        <p:strVal val="visible"/>
                                      </p:to>
                                    </p:set>
                                  </p:childTnLst>
                                </p:cTn>
                              </p:par>
                            </p:childTnLst>
                          </p:cTn>
                        </p:par>
                        <p:par>
                          <p:cTn id="43" fill="hold">
                            <p:stCondLst>
                              <p:cond delay="7"/>
                            </p:stCondLst>
                            <p:childTnLst>
                              <p:par>
                                <p:cTn id="44" presetID="1" presetClass="entr" presetSubtype="0" fill="hold" nodeType="afterEffect">
                                  <p:stCondLst>
                                    <p:cond delay="100"/>
                                  </p:stCondLst>
                                  <p:childTnLst>
                                    <p:set>
                                      <p:cBhvr>
                                        <p:cTn id="45" dur="1" fill="hold">
                                          <p:stCondLst>
                                            <p:cond delay="0"/>
                                          </p:stCondLst>
                                        </p:cTn>
                                        <p:tgtEl>
                                          <p:spTgt spid="1402"/>
                                        </p:tgtEl>
                                        <p:attrNameLst>
                                          <p:attrName>style.visibility</p:attrName>
                                        </p:attrNameLst>
                                      </p:cBhvr>
                                      <p:to>
                                        <p:strVal val="visible"/>
                                      </p:to>
                                    </p:set>
                                  </p:childTnLst>
                                </p:cTn>
                              </p:par>
                            </p:childTnLst>
                          </p:cTn>
                        </p:par>
                        <p:par>
                          <p:cTn id="46" fill="hold">
                            <p:stCondLst>
                              <p:cond delay="8"/>
                            </p:stCondLst>
                            <p:childTnLst>
                              <p:par>
                                <p:cTn id="47" presetID="1" presetClass="entr" presetSubtype="0" fill="hold" nodeType="afterEffect">
                                  <p:stCondLst>
                                    <p:cond delay="100"/>
                                  </p:stCondLst>
                                  <p:childTnLst>
                                    <p:set>
                                      <p:cBhvr>
                                        <p:cTn id="48" dur="1" fill="hold">
                                          <p:stCondLst>
                                            <p:cond delay="0"/>
                                          </p:stCondLst>
                                        </p:cTn>
                                        <p:tgtEl>
                                          <p:spTgt spid="1407"/>
                                        </p:tgtEl>
                                        <p:attrNameLst>
                                          <p:attrName>style.visibility</p:attrName>
                                        </p:attrNameLst>
                                      </p:cBhvr>
                                      <p:to>
                                        <p:strVal val="visible"/>
                                      </p:to>
                                    </p:set>
                                  </p:childTnLst>
                                </p:cTn>
                              </p:par>
                            </p:childTnLst>
                          </p:cTn>
                        </p:par>
                        <p:par>
                          <p:cTn id="49" fill="hold">
                            <p:stCondLst>
                              <p:cond delay="9"/>
                            </p:stCondLst>
                            <p:childTnLst>
                              <p:par>
                                <p:cTn id="50" presetID="1" presetClass="entr" presetSubtype="0" fill="hold" nodeType="afterEffect">
                                  <p:stCondLst>
                                    <p:cond delay="100"/>
                                  </p:stCondLst>
                                  <p:childTnLst>
                                    <p:set>
                                      <p:cBhvr>
                                        <p:cTn id="51" dur="1" fill="hold">
                                          <p:stCondLst>
                                            <p:cond delay="0"/>
                                          </p:stCondLst>
                                        </p:cTn>
                                        <p:tgtEl>
                                          <p:spTgt spid="1412"/>
                                        </p:tgtEl>
                                        <p:attrNameLst>
                                          <p:attrName>style.visibility</p:attrName>
                                        </p:attrNameLst>
                                      </p:cBhvr>
                                      <p:to>
                                        <p:strVal val="visible"/>
                                      </p:to>
                                    </p:set>
                                  </p:childTnLst>
                                </p:cTn>
                              </p:par>
                            </p:childTnLst>
                          </p:cTn>
                        </p:par>
                        <p:par>
                          <p:cTn id="52" fill="hold">
                            <p:stCondLst>
                              <p:cond delay="10"/>
                            </p:stCondLst>
                            <p:childTnLst>
                              <p:par>
                                <p:cTn id="53" presetID="1" presetClass="entr" presetSubtype="0" fill="hold" nodeType="afterEffect">
                                  <p:stCondLst>
                                    <p:cond delay="100"/>
                                  </p:stCondLst>
                                  <p:childTnLst>
                                    <p:set>
                                      <p:cBhvr>
                                        <p:cTn id="54" dur="1" fill="hold">
                                          <p:stCondLst>
                                            <p:cond delay="0"/>
                                          </p:stCondLst>
                                        </p:cTn>
                                        <p:tgtEl>
                                          <p:spTgt spid="14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4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848"/>
        <p:cNvGrpSpPr/>
        <p:nvPr/>
      </p:nvGrpSpPr>
      <p:grpSpPr>
        <a:xfrm>
          <a:off x="0" y="0"/>
          <a:ext cx="0" cy="0"/>
          <a:chOff x="0" y="0"/>
          <a:chExt cx="0" cy="0"/>
        </a:xfrm>
      </p:grpSpPr>
      <p:sp>
        <p:nvSpPr>
          <p:cNvPr id="1849" name="Google Shape;1849;p50"/>
          <p:cNvSpPr txBox="1">
            <a:spLocks noGrp="1"/>
          </p:cNvSpPr>
          <p:nvPr>
            <p:ph type="title"/>
          </p:nvPr>
        </p:nvSpPr>
        <p:spPr>
          <a:xfrm>
            <a:off x="1978607" y="2169450"/>
            <a:ext cx="5186779" cy="804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US" sz="2800">
                <a:latin typeface="Arial"/>
                <a:ea typeface="Arial"/>
                <a:cs typeface="Arial"/>
                <a:sym typeface="Arial"/>
              </a:rPr>
              <a:t>DIVE INTO WEB HOSTING ARCHITECTURE</a:t>
            </a:r>
            <a:endParaRPr sz="2800">
              <a:latin typeface="Arial"/>
              <a:ea typeface="Arial"/>
              <a:cs typeface="Arial"/>
              <a:sym typeface="Arial"/>
            </a:endParaRPr>
          </a:p>
        </p:txBody>
      </p:sp>
      <p:sp>
        <p:nvSpPr>
          <p:cNvPr id="1850" name="Google Shape;1850;p50"/>
          <p:cNvSpPr txBox="1">
            <a:spLocks noGrp="1"/>
          </p:cNvSpPr>
          <p:nvPr>
            <p:ph type="title" idx="2"/>
          </p:nvPr>
        </p:nvSpPr>
        <p:spPr>
          <a:xfrm>
            <a:off x="3279189" y="1010460"/>
            <a:ext cx="2585621" cy="106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600"/>
              <a:buNone/>
            </a:pPr>
            <a:r>
              <a:rPr lang="en-US" sz="7200">
                <a:latin typeface="Arial"/>
                <a:ea typeface="Arial"/>
                <a:cs typeface="Arial"/>
                <a:sym typeface="Arial"/>
              </a:rPr>
              <a:t>05</a:t>
            </a:r>
            <a:endParaRPr sz="7200">
              <a:latin typeface="Arial"/>
              <a:ea typeface="Arial"/>
              <a:cs typeface="Arial"/>
              <a:sym typeface="Arial"/>
            </a:endParaRPr>
          </a:p>
        </p:txBody>
      </p:sp>
      <p:sp>
        <p:nvSpPr>
          <p:cNvPr id="1851" name="Google Shape;1851;p50"/>
          <p:cNvSpPr txBox="1">
            <a:spLocks noGrp="1"/>
          </p:cNvSpPr>
          <p:nvPr>
            <p:ph type="subTitle" idx="1"/>
          </p:nvPr>
        </p:nvSpPr>
        <p:spPr>
          <a:xfrm>
            <a:off x="3083880" y="3309387"/>
            <a:ext cx="2617266" cy="452122"/>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a:latin typeface="Barlow Semi Condensed"/>
                <a:ea typeface="Barlow Semi Condensed"/>
                <a:cs typeface="Barlow Semi Condensed"/>
                <a:sym typeface="Barlow Semi Condensed"/>
              </a:rPr>
              <a:t>EASY TO UNDERSTAND – HARD TO MASTER</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pic>
        <p:nvPicPr>
          <p:cNvPr id="1856" name="Google Shape;1856;p51" descr="Untitled"/>
          <p:cNvPicPr preferRelativeResize="0"/>
          <p:nvPr/>
        </p:nvPicPr>
        <p:blipFill rotWithShape="1">
          <a:blip r:embed="rId3">
            <a:alphaModFix/>
          </a:blip>
          <a:srcRect/>
          <a:stretch/>
        </p:blipFill>
        <p:spPr>
          <a:xfrm>
            <a:off x="1487312" y="940522"/>
            <a:ext cx="6169376" cy="3470274"/>
          </a:xfrm>
          <a:prstGeom prst="rect">
            <a:avLst/>
          </a:prstGeom>
          <a:noFill/>
          <a:ln>
            <a:noFill/>
          </a:ln>
        </p:spPr>
      </p:pic>
      <p:sp>
        <p:nvSpPr>
          <p:cNvPr id="1857" name="Google Shape;1857;p51"/>
          <p:cNvSpPr txBox="1"/>
          <p:nvPr/>
        </p:nvSpPr>
        <p:spPr>
          <a:xfrm>
            <a:off x="954517" y="244558"/>
            <a:ext cx="7234965" cy="54515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Barlow"/>
                <a:ea typeface="Barlow"/>
                <a:cs typeface="Barlow"/>
                <a:sym typeface="Barlow"/>
              </a:rPr>
              <a:t>SERVICES SELECTION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56"/>
                                        </p:tgtEl>
                                        <p:attrNameLst>
                                          <p:attrName>style.visibility</p:attrName>
                                        </p:attrNameLst>
                                      </p:cBhvr>
                                      <p:to>
                                        <p:strVal val="visible"/>
                                      </p:to>
                                    </p:set>
                                    <p:animEffect transition="in" filter="fade">
                                      <p:cBhvr>
                                        <p:cTn id="7" dur="5000"/>
                                        <p:tgtEl>
                                          <p:spTgt spid="18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861"/>
        <p:cNvGrpSpPr/>
        <p:nvPr/>
      </p:nvGrpSpPr>
      <p:grpSpPr>
        <a:xfrm>
          <a:off x="0" y="0"/>
          <a:ext cx="0" cy="0"/>
          <a:chOff x="0" y="0"/>
          <a:chExt cx="0" cy="0"/>
        </a:xfrm>
      </p:grpSpPr>
      <p:sp>
        <p:nvSpPr>
          <p:cNvPr id="1862" name="Google Shape;1862;p52"/>
          <p:cNvSpPr txBox="1"/>
          <p:nvPr/>
        </p:nvSpPr>
        <p:spPr>
          <a:xfrm>
            <a:off x="954517" y="244558"/>
            <a:ext cx="7234965" cy="54515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Barlow"/>
                <a:ea typeface="Barlow"/>
                <a:cs typeface="Barlow"/>
                <a:sym typeface="Barlow"/>
              </a:rPr>
              <a:t>SERVICES SELECTION</a:t>
            </a:r>
            <a:endParaRPr/>
          </a:p>
        </p:txBody>
      </p:sp>
      <p:graphicFrame>
        <p:nvGraphicFramePr>
          <p:cNvPr id="1863" name="Google Shape;1863;p52"/>
          <p:cNvGraphicFramePr/>
          <p:nvPr/>
        </p:nvGraphicFramePr>
        <p:xfrm>
          <a:off x="1160121" y="789710"/>
          <a:ext cx="6823750" cy="3777235"/>
        </p:xfrm>
        <a:graphic>
          <a:graphicData uri="http://schemas.openxmlformats.org/drawingml/2006/table">
            <a:tbl>
              <a:tblPr>
                <a:noFill/>
                <a:tableStyleId>{CF03303A-05B9-4DB7-A6EC-B54D78D694D9}</a:tableStyleId>
              </a:tblPr>
              <a:tblGrid>
                <a:gridCol w="1364750">
                  <a:extLst>
                    <a:ext uri="{9D8B030D-6E8A-4147-A177-3AD203B41FA5}">
                      <a16:colId xmlns:a16="http://schemas.microsoft.com/office/drawing/2014/main" val="20000"/>
                    </a:ext>
                  </a:extLst>
                </a:gridCol>
                <a:gridCol w="1364750">
                  <a:extLst>
                    <a:ext uri="{9D8B030D-6E8A-4147-A177-3AD203B41FA5}">
                      <a16:colId xmlns:a16="http://schemas.microsoft.com/office/drawing/2014/main" val="20001"/>
                    </a:ext>
                  </a:extLst>
                </a:gridCol>
                <a:gridCol w="1364750">
                  <a:extLst>
                    <a:ext uri="{9D8B030D-6E8A-4147-A177-3AD203B41FA5}">
                      <a16:colId xmlns:a16="http://schemas.microsoft.com/office/drawing/2014/main" val="20002"/>
                    </a:ext>
                  </a:extLst>
                </a:gridCol>
                <a:gridCol w="1364750">
                  <a:extLst>
                    <a:ext uri="{9D8B030D-6E8A-4147-A177-3AD203B41FA5}">
                      <a16:colId xmlns:a16="http://schemas.microsoft.com/office/drawing/2014/main" val="20003"/>
                    </a:ext>
                  </a:extLst>
                </a:gridCol>
                <a:gridCol w="1364750">
                  <a:extLst>
                    <a:ext uri="{9D8B030D-6E8A-4147-A177-3AD203B41FA5}">
                      <a16:colId xmlns:a16="http://schemas.microsoft.com/office/drawing/2014/main" val="20004"/>
                    </a:ext>
                  </a:extLst>
                </a:gridCol>
              </a:tblGrid>
              <a:tr h="886375">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solidFill>
                          <a:srgbClr val="595959"/>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solidFill>
                            <a:schemeClr val="dk2"/>
                          </a:solidFill>
                          <a:latin typeface="Barlow Semi Condensed Medium"/>
                          <a:ea typeface="Barlow Semi Condensed Medium"/>
                          <a:cs typeface="Barlow Semi Condensed Medium"/>
                          <a:sym typeface="Barlow Semi Condensed Medium"/>
                        </a:rPr>
                        <a:t>AWS</a:t>
                      </a:r>
                      <a:endParaRPr sz="1800" u="none" strike="noStrike" cap="none">
                        <a:solidFill>
                          <a:schemeClr val="dk2"/>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chemeClr val="dk1"/>
                        </a:buClr>
                        <a:buSzPts val="1100"/>
                        <a:buFont typeface="Arial"/>
                        <a:buNone/>
                      </a:pPr>
                      <a:r>
                        <a:rPr lang="en-US" sz="1800" u="none" strike="noStrike" cap="none">
                          <a:solidFill>
                            <a:schemeClr val="dk2"/>
                          </a:solidFill>
                          <a:latin typeface="Barlow Semi Condensed Medium"/>
                          <a:ea typeface="Barlow Semi Condensed Medium"/>
                          <a:cs typeface="Barlow Semi Condensed Medium"/>
                          <a:sym typeface="Barlow Semi Condensed Medium"/>
                        </a:rPr>
                        <a:t>GCP</a:t>
                      </a:r>
                      <a:endParaRPr sz="1800" u="none" strike="noStrike" cap="none">
                        <a:solidFill>
                          <a:schemeClr val="dk2"/>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chemeClr val="dk1"/>
                        </a:buClr>
                        <a:buSzPts val="1100"/>
                        <a:buFont typeface="Arial"/>
                        <a:buNone/>
                      </a:pPr>
                      <a:r>
                        <a:rPr lang="en-US" sz="1800" u="none" strike="noStrike" cap="none">
                          <a:solidFill>
                            <a:schemeClr val="dk2"/>
                          </a:solidFill>
                          <a:latin typeface="Barlow Semi Condensed Medium"/>
                          <a:ea typeface="Barlow Semi Condensed Medium"/>
                          <a:cs typeface="Barlow Semi Condensed Medium"/>
                          <a:sym typeface="Barlow Semi Condensed Medium"/>
                        </a:rPr>
                        <a:t>Local Machine</a:t>
                      </a:r>
                      <a:endParaRPr sz="1800" u="none" strike="noStrike" cap="none">
                        <a:solidFill>
                          <a:schemeClr val="dk2"/>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chemeClr val="dk1"/>
                        </a:buClr>
                        <a:buSzPts val="1100"/>
                        <a:buFont typeface="Arial"/>
                        <a:buNone/>
                      </a:pPr>
                      <a:r>
                        <a:rPr lang="en-US" sz="1800" u="none" strike="noStrike" cap="none">
                          <a:solidFill>
                            <a:schemeClr val="dk2"/>
                          </a:solidFill>
                          <a:latin typeface="Barlow Semi Condensed Medium"/>
                          <a:ea typeface="Barlow Semi Condensed Medium"/>
                          <a:cs typeface="Barlow Semi Condensed Medium"/>
                          <a:sym typeface="Barlow Semi Condensed Medium"/>
                        </a:rPr>
                        <a:t>Usage</a:t>
                      </a:r>
                      <a:endParaRPr sz="1800" u="none" strike="noStrike" cap="none">
                        <a:solidFill>
                          <a:schemeClr val="dk2"/>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170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accent1"/>
                          </a:solidFill>
                          <a:latin typeface="Barlow Semi Condensed Medium"/>
                          <a:ea typeface="Barlow Semi Condensed Medium"/>
                          <a:cs typeface="Barlow Semi Condensed Medium"/>
                          <a:sym typeface="Barlow Semi Condensed Medium"/>
                        </a:rPr>
                        <a:t>Virtual Machine</a:t>
                      </a:r>
                      <a:endParaRPr sz="1400" u="none" strike="noStrike" cap="none">
                        <a:solidFill>
                          <a:schemeClr val="accent1"/>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EC2</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Google VMs</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Local Machine</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Working as an intended machine</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22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accent1"/>
                          </a:solidFill>
                          <a:latin typeface="Barlow Semi Condensed Medium"/>
                          <a:ea typeface="Barlow Semi Condensed Medium"/>
                          <a:cs typeface="Barlow Semi Condensed Medium"/>
                          <a:sym typeface="Barlow Semi Condensed Medium"/>
                        </a:rPr>
                        <a:t>SQL Database</a:t>
                      </a:r>
                      <a:endParaRPr sz="1400" u="none" strike="noStrike" cap="none">
                        <a:solidFill>
                          <a:schemeClr val="accent1"/>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RDS</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CloudSQL</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Local host Database</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Relational Database</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622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accent1"/>
                          </a:solidFill>
                          <a:latin typeface="Barlow Semi Condensed Medium"/>
                          <a:ea typeface="Barlow Semi Condensed Medium"/>
                          <a:cs typeface="Barlow Semi Condensed Medium"/>
                          <a:sym typeface="Barlow Semi Condensed Medium"/>
                        </a:rPr>
                        <a:t>NoSQL Database</a:t>
                      </a:r>
                      <a:endParaRPr sz="1400" u="none" strike="noStrike" cap="none">
                        <a:solidFill>
                          <a:schemeClr val="accent1"/>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DynamoDB | DocumentDB</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Firestore</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Local host Database</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Document type Database</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622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accent1"/>
                          </a:solidFill>
                          <a:latin typeface="Barlow Semi Condensed Medium"/>
                          <a:ea typeface="Barlow Semi Condensed Medium"/>
                          <a:cs typeface="Barlow Semi Condensed Medium"/>
                          <a:sym typeface="Barlow Semi Condensed Medium"/>
                        </a:rPr>
                        <a:t>Load Balancer</a:t>
                      </a:r>
                      <a:endParaRPr sz="1400" u="none" strike="noStrike" cap="none">
                        <a:solidFill>
                          <a:schemeClr val="accent1"/>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ELB</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Cloud Load Balancing</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Nginx Load Balancing</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Delivering network request to replications</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867"/>
        <p:cNvGrpSpPr/>
        <p:nvPr/>
      </p:nvGrpSpPr>
      <p:grpSpPr>
        <a:xfrm>
          <a:off x="0" y="0"/>
          <a:ext cx="0" cy="0"/>
          <a:chOff x="0" y="0"/>
          <a:chExt cx="0" cy="0"/>
        </a:xfrm>
      </p:grpSpPr>
      <p:sp>
        <p:nvSpPr>
          <p:cNvPr id="1868" name="Google Shape;1868;p53"/>
          <p:cNvSpPr txBox="1"/>
          <p:nvPr/>
        </p:nvSpPr>
        <p:spPr>
          <a:xfrm>
            <a:off x="954517" y="244558"/>
            <a:ext cx="7234965" cy="54515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Barlow"/>
                <a:ea typeface="Barlow"/>
                <a:cs typeface="Barlow"/>
                <a:sym typeface="Barlow"/>
              </a:rPr>
              <a:t>SERVICES SELECTION</a:t>
            </a:r>
            <a:endParaRPr/>
          </a:p>
        </p:txBody>
      </p:sp>
      <p:graphicFrame>
        <p:nvGraphicFramePr>
          <p:cNvPr id="1869" name="Google Shape;1869;p53"/>
          <p:cNvGraphicFramePr/>
          <p:nvPr/>
        </p:nvGraphicFramePr>
        <p:xfrm>
          <a:off x="1160121" y="789710"/>
          <a:ext cx="6823750" cy="3777235"/>
        </p:xfrm>
        <a:graphic>
          <a:graphicData uri="http://schemas.openxmlformats.org/drawingml/2006/table">
            <a:tbl>
              <a:tblPr>
                <a:noFill/>
                <a:tableStyleId>{CF03303A-05B9-4DB7-A6EC-B54D78D694D9}</a:tableStyleId>
              </a:tblPr>
              <a:tblGrid>
                <a:gridCol w="1364750">
                  <a:extLst>
                    <a:ext uri="{9D8B030D-6E8A-4147-A177-3AD203B41FA5}">
                      <a16:colId xmlns:a16="http://schemas.microsoft.com/office/drawing/2014/main" val="20000"/>
                    </a:ext>
                  </a:extLst>
                </a:gridCol>
                <a:gridCol w="1364750">
                  <a:extLst>
                    <a:ext uri="{9D8B030D-6E8A-4147-A177-3AD203B41FA5}">
                      <a16:colId xmlns:a16="http://schemas.microsoft.com/office/drawing/2014/main" val="20001"/>
                    </a:ext>
                  </a:extLst>
                </a:gridCol>
                <a:gridCol w="1364750">
                  <a:extLst>
                    <a:ext uri="{9D8B030D-6E8A-4147-A177-3AD203B41FA5}">
                      <a16:colId xmlns:a16="http://schemas.microsoft.com/office/drawing/2014/main" val="20002"/>
                    </a:ext>
                  </a:extLst>
                </a:gridCol>
                <a:gridCol w="1364750">
                  <a:extLst>
                    <a:ext uri="{9D8B030D-6E8A-4147-A177-3AD203B41FA5}">
                      <a16:colId xmlns:a16="http://schemas.microsoft.com/office/drawing/2014/main" val="20003"/>
                    </a:ext>
                  </a:extLst>
                </a:gridCol>
                <a:gridCol w="1364750">
                  <a:extLst>
                    <a:ext uri="{9D8B030D-6E8A-4147-A177-3AD203B41FA5}">
                      <a16:colId xmlns:a16="http://schemas.microsoft.com/office/drawing/2014/main" val="20004"/>
                    </a:ext>
                  </a:extLst>
                </a:gridCol>
              </a:tblGrid>
              <a:tr h="886375">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solidFill>
                          <a:srgbClr val="595959"/>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solidFill>
                            <a:schemeClr val="dk2"/>
                          </a:solidFill>
                          <a:latin typeface="Barlow Semi Condensed Medium"/>
                          <a:ea typeface="Barlow Semi Condensed Medium"/>
                          <a:cs typeface="Barlow Semi Condensed Medium"/>
                          <a:sym typeface="Barlow Semi Condensed Medium"/>
                        </a:rPr>
                        <a:t>AWS</a:t>
                      </a:r>
                      <a:endParaRPr sz="1800" u="none" strike="noStrike" cap="none">
                        <a:solidFill>
                          <a:schemeClr val="dk2"/>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chemeClr val="dk1"/>
                        </a:buClr>
                        <a:buSzPts val="1100"/>
                        <a:buFont typeface="Arial"/>
                        <a:buNone/>
                      </a:pPr>
                      <a:r>
                        <a:rPr lang="en-US" sz="1800" u="none" strike="noStrike" cap="none">
                          <a:solidFill>
                            <a:schemeClr val="dk2"/>
                          </a:solidFill>
                          <a:latin typeface="Barlow Semi Condensed Medium"/>
                          <a:ea typeface="Barlow Semi Condensed Medium"/>
                          <a:cs typeface="Barlow Semi Condensed Medium"/>
                          <a:sym typeface="Barlow Semi Condensed Medium"/>
                        </a:rPr>
                        <a:t>GCP</a:t>
                      </a:r>
                      <a:endParaRPr sz="1800" u="none" strike="noStrike" cap="none">
                        <a:solidFill>
                          <a:schemeClr val="dk2"/>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chemeClr val="dk1"/>
                        </a:buClr>
                        <a:buSzPts val="1100"/>
                        <a:buFont typeface="Arial"/>
                        <a:buNone/>
                      </a:pPr>
                      <a:r>
                        <a:rPr lang="en-US" sz="1800" u="none" strike="noStrike" cap="none">
                          <a:solidFill>
                            <a:schemeClr val="dk2"/>
                          </a:solidFill>
                          <a:latin typeface="Barlow Semi Condensed Medium"/>
                          <a:ea typeface="Barlow Semi Condensed Medium"/>
                          <a:cs typeface="Barlow Semi Condensed Medium"/>
                          <a:sym typeface="Barlow Semi Condensed Medium"/>
                        </a:rPr>
                        <a:t>Local Machine</a:t>
                      </a:r>
                      <a:endParaRPr sz="1800" u="none" strike="noStrike" cap="none">
                        <a:solidFill>
                          <a:schemeClr val="dk2"/>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chemeClr val="dk1"/>
                        </a:buClr>
                        <a:buSzPts val="1100"/>
                        <a:buFont typeface="Arial"/>
                        <a:buNone/>
                      </a:pPr>
                      <a:r>
                        <a:rPr lang="en-US" sz="1800" u="none" strike="noStrike" cap="none">
                          <a:solidFill>
                            <a:schemeClr val="dk2"/>
                          </a:solidFill>
                          <a:latin typeface="Barlow Semi Condensed Medium"/>
                          <a:ea typeface="Barlow Semi Condensed Medium"/>
                          <a:cs typeface="Barlow Semi Condensed Medium"/>
                          <a:sym typeface="Barlow Semi Condensed Medium"/>
                        </a:rPr>
                        <a:t>Usage</a:t>
                      </a:r>
                      <a:endParaRPr sz="1800" u="none" strike="noStrike" cap="none">
                        <a:solidFill>
                          <a:schemeClr val="dk2"/>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170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accent1"/>
                          </a:solidFill>
                          <a:latin typeface="Barlow Semi Condensed Medium"/>
                          <a:ea typeface="Barlow Semi Condensed Medium"/>
                          <a:cs typeface="Barlow Semi Condensed Medium"/>
                          <a:sym typeface="Barlow Semi Condensed Medium"/>
                        </a:rPr>
                        <a:t>CDN</a:t>
                      </a:r>
                      <a:endParaRPr sz="1400" u="none" strike="noStrike" cap="none">
                        <a:solidFill>
                          <a:schemeClr val="accent1"/>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Amazon Cloud Front</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Cloud CDN</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X</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Content Delivery Network</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22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accent1"/>
                          </a:solidFill>
                          <a:latin typeface="Barlow Semi Condensed Medium"/>
                          <a:ea typeface="Barlow Semi Condensed Medium"/>
                          <a:cs typeface="Barlow Semi Condensed Medium"/>
                          <a:sym typeface="Barlow Semi Condensed Medium"/>
                        </a:rPr>
                        <a:t>Object Storage</a:t>
                      </a:r>
                      <a:endParaRPr sz="1400" u="none" strike="noStrike" cap="none">
                        <a:solidFill>
                          <a:schemeClr val="accent1"/>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S3</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Firebase Storage</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Local Storage</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Object storage managment</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622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accent1"/>
                          </a:solidFill>
                          <a:latin typeface="Barlow Semi Condensed Medium"/>
                          <a:ea typeface="Barlow Semi Condensed Medium"/>
                          <a:cs typeface="Barlow Semi Condensed Medium"/>
                          <a:sym typeface="Barlow Semi Condensed Medium"/>
                        </a:rPr>
                        <a:t>Routing</a:t>
                      </a:r>
                      <a:endParaRPr sz="1400" u="none" strike="noStrike" cap="none">
                        <a:solidFill>
                          <a:schemeClr val="accent1"/>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Route 53</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X</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Nginx + DNS Config</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Routing DNS to machine</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622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accent1"/>
                          </a:solidFill>
                          <a:latin typeface="Barlow Semi Condensed Medium"/>
                          <a:ea typeface="Barlow Semi Condensed Medium"/>
                          <a:cs typeface="Barlow Semi Condensed Medium"/>
                          <a:sym typeface="Barlow Semi Condensed Medium"/>
                        </a:rPr>
                        <a:t>Serverless</a:t>
                      </a:r>
                      <a:endParaRPr sz="1400" u="none" strike="noStrike" cap="none">
                        <a:solidFill>
                          <a:schemeClr val="accent1"/>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AWS Lambda</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Firebase Function</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X</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Serverless service, building application without server</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sp>
        <p:nvSpPr>
          <p:cNvPr id="1874" name="Google Shape;1874;p54"/>
          <p:cNvSpPr txBox="1"/>
          <p:nvPr/>
        </p:nvSpPr>
        <p:spPr>
          <a:xfrm>
            <a:off x="954517" y="244558"/>
            <a:ext cx="7234965" cy="54515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Barlow"/>
                <a:ea typeface="Barlow"/>
                <a:cs typeface="Barlow"/>
                <a:sym typeface="Barlow"/>
              </a:rPr>
              <a:t>SERVICES SELECTION</a:t>
            </a:r>
            <a:endParaRPr/>
          </a:p>
        </p:txBody>
      </p:sp>
      <p:graphicFrame>
        <p:nvGraphicFramePr>
          <p:cNvPr id="1875" name="Google Shape;1875;p54"/>
          <p:cNvGraphicFramePr/>
          <p:nvPr/>
        </p:nvGraphicFramePr>
        <p:xfrm>
          <a:off x="1160121" y="894165"/>
          <a:ext cx="6823750" cy="3355165"/>
        </p:xfrm>
        <a:graphic>
          <a:graphicData uri="http://schemas.openxmlformats.org/drawingml/2006/table">
            <a:tbl>
              <a:tblPr>
                <a:noFill/>
                <a:tableStyleId>{CF03303A-05B9-4DB7-A6EC-B54D78D694D9}</a:tableStyleId>
              </a:tblPr>
              <a:tblGrid>
                <a:gridCol w="1364750">
                  <a:extLst>
                    <a:ext uri="{9D8B030D-6E8A-4147-A177-3AD203B41FA5}">
                      <a16:colId xmlns:a16="http://schemas.microsoft.com/office/drawing/2014/main" val="20000"/>
                    </a:ext>
                  </a:extLst>
                </a:gridCol>
                <a:gridCol w="1364750">
                  <a:extLst>
                    <a:ext uri="{9D8B030D-6E8A-4147-A177-3AD203B41FA5}">
                      <a16:colId xmlns:a16="http://schemas.microsoft.com/office/drawing/2014/main" val="20001"/>
                    </a:ext>
                  </a:extLst>
                </a:gridCol>
                <a:gridCol w="1364750">
                  <a:extLst>
                    <a:ext uri="{9D8B030D-6E8A-4147-A177-3AD203B41FA5}">
                      <a16:colId xmlns:a16="http://schemas.microsoft.com/office/drawing/2014/main" val="20002"/>
                    </a:ext>
                  </a:extLst>
                </a:gridCol>
                <a:gridCol w="1364750">
                  <a:extLst>
                    <a:ext uri="{9D8B030D-6E8A-4147-A177-3AD203B41FA5}">
                      <a16:colId xmlns:a16="http://schemas.microsoft.com/office/drawing/2014/main" val="20003"/>
                    </a:ext>
                  </a:extLst>
                </a:gridCol>
                <a:gridCol w="1364750">
                  <a:extLst>
                    <a:ext uri="{9D8B030D-6E8A-4147-A177-3AD203B41FA5}">
                      <a16:colId xmlns:a16="http://schemas.microsoft.com/office/drawing/2014/main" val="20004"/>
                    </a:ext>
                  </a:extLst>
                </a:gridCol>
              </a:tblGrid>
              <a:tr h="886375">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solidFill>
                          <a:srgbClr val="595959"/>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solidFill>
                            <a:schemeClr val="dk2"/>
                          </a:solidFill>
                          <a:latin typeface="Barlow Semi Condensed Medium"/>
                          <a:ea typeface="Barlow Semi Condensed Medium"/>
                          <a:cs typeface="Barlow Semi Condensed Medium"/>
                          <a:sym typeface="Barlow Semi Condensed Medium"/>
                        </a:rPr>
                        <a:t>AWS</a:t>
                      </a:r>
                      <a:endParaRPr sz="1800" u="none" strike="noStrike" cap="none">
                        <a:solidFill>
                          <a:schemeClr val="dk2"/>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chemeClr val="dk1"/>
                        </a:buClr>
                        <a:buSzPts val="1100"/>
                        <a:buFont typeface="Arial"/>
                        <a:buNone/>
                      </a:pPr>
                      <a:r>
                        <a:rPr lang="en-US" sz="1800" u="none" strike="noStrike" cap="none">
                          <a:solidFill>
                            <a:schemeClr val="dk2"/>
                          </a:solidFill>
                          <a:latin typeface="Barlow Semi Condensed Medium"/>
                          <a:ea typeface="Barlow Semi Condensed Medium"/>
                          <a:cs typeface="Barlow Semi Condensed Medium"/>
                          <a:sym typeface="Barlow Semi Condensed Medium"/>
                        </a:rPr>
                        <a:t>GCP</a:t>
                      </a:r>
                      <a:endParaRPr sz="1800" u="none" strike="noStrike" cap="none">
                        <a:solidFill>
                          <a:schemeClr val="dk2"/>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chemeClr val="dk1"/>
                        </a:buClr>
                        <a:buSzPts val="1100"/>
                        <a:buFont typeface="Arial"/>
                        <a:buNone/>
                      </a:pPr>
                      <a:r>
                        <a:rPr lang="en-US" sz="1800" u="none" strike="noStrike" cap="none">
                          <a:solidFill>
                            <a:schemeClr val="dk2"/>
                          </a:solidFill>
                          <a:latin typeface="Barlow Semi Condensed Medium"/>
                          <a:ea typeface="Barlow Semi Condensed Medium"/>
                          <a:cs typeface="Barlow Semi Condensed Medium"/>
                          <a:sym typeface="Barlow Semi Condensed Medium"/>
                        </a:rPr>
                        <a:t>Local Machine</a:t>
                      </a:r>
                      <a:endParaRPr sz="1800" u="none" strike="noStrike" cap="none">
                        <a:solidFill>
                          <a:schemeClr val="dk2"/>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chemeClr val="dk1"/>
                        </a:buClr>
                        <a:buSzPts val="1100"/>
                        <a:buFont typeface="Arial"/>
                        <a:buNone/>
                      </a:pPr>
                      <a:r>
                        <a:rPr lang="en-US" sz="1800" u="none" strike="noStrike" cap="none">
                          <a:solidFill>
                            <a:schemeClr val="dk2"/>
                          </a:solidFill>
                          <a:latin typeface="Barlow Semi Condensed Medium"/>
                          <a:ea typeface="Barlow Semi Condensed Medium"/>
                          <a:cs typeface="Barlow Semi Condensed Medium"/>
                          <a:sym typeface="Barlow Semi Condensed Medium"/>
                        </a:rPr>
                        <a:t>Usage</a:t>
                      </a:r>
                      <a:endParaRPr sz="1800" u="none" strike="noStrike" cap="none">
                        <a:solidFill>
                          <a:schemeClr val="dk2"/>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170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accent1"/>
                          </a:solidFill>
                          <a:latin typeface="Barlow Semi Condensed Medium"/>
                          <a:ea typeface="Barlow Semi Condensed Medium"/>
                          <a:cs typeface="Barlow Semi Condensed Medium"/>
                          <a:sym typeface="Barlow Semi Condensed Medium"/>
                        </a:rPr>
                        <a:t>Cache</a:t>
                      </a:r>
                      <a:endParaRPr sz="1400" u="none" strike="noStrike" cap="none">
                        <a:solidFill>
                          <a:schemeClr val="accent1"/>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Elastic Cache</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Memorystore</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Redis</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Reduce latency by caching data</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22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accent1"/>
                          </a:solidFill>
                          <a:latin typeface="Barlow Semi Condensed Medium"/>
                          <a:ea typeface="Barlow Semi Condensed Medium"/>
                          <a:cs typeface="Barlow Semi Condensed Medium"/>
                          <a:sym typeface="Barlow Semi Condensed Medium"/>
                        </a:rPr>
                        <a:t>PaaS</a:t>
                      </a:r>
                      <a:endParaRPr sz="1400" u="none" strike="noStrike" cap="none">
                        <a:solidFill>
                          <a:schemeClr val="accent1"/>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AWS Beanstalk</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Firebase Hosting</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X</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Platform as a service for delivering web applications</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622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accent1"/>
                          </a:solidFill>
                          <a:latin typeface="Barlow Semi Condensed Medium"/>
                          <a:ea typeface="Barlow Semi Condensed Medium"/>
                          <a:cs typeface="Barlow Semi Condensed Medium"/>
                          <a:sym typeface="Barlow Semi Condensed Medium"/>
                        </a:rPr>
                        <a:t>Auto Scaling</a:t>
                      </a:r>
                      <a:endParaRPr sz="1400" u="none" strike="noStrike" cap="none">
                        <a:solidFill>
                          <a:schemeClr val="accent1"/>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AWS Auto Scaling</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GCP Scaling</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Nginx + Kubenetes + Docker swarm</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2"/>
                          </a:solidFill>
                          <a:latin typeface="Barlow Semi Condensed"/>
                          <a:ea typeface="Barlow Semi Condensed"/>
                          <a:cs typeface="Barlow Semi Condensed"/>
                          <a:sym typeface="Barlow Semi Condensed"/>
                        </a:rPr>
                        <a:t>Auto scale your system when needed</a:t>
                      </a: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879"/>
        <p:cNvGrpSpPr/>
        <p:nvPr/>
      </p:nvGrpSpPr>
      <p:grpSpPr>
        <a:xfrm>
          <a:off x="0" y="0"/>
          <a:ext cx="0" cy="0"/>
          <a:chOff x="0" y="0"/>
          <a:chExt cx="0" cy="0"/>
        </a:xfrm>
      </p:grpSpPr>
      <p:pic>
        <p:nvPicPr>
          <p:cNvPr id="1880" name="Google Shape;1880;p55"/>
          <p:cNvPicPr preferRelativeResize="0"/>
          <p:nvPr/>
        </p:nvPicPr>
        <p:blipFill rotWithShape="1">
          <a:blip r:embed="rId3">
            <a:alphaModFix/>
          </a:blip>
          <a:srcRect/>
          <a:stretch/>
        </p:blipFill>
        <p:spPr>
          <a:xfrm>
            <a:off x="3287853" y="159990"/>
            <a:ext cx="3362872" cy="436351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879"/>
        <p:cNvGrpSpPr/>
        <p:nvPr/>
      </p:nvGrpSpPr>
      <p:grpSpPr>
        <a:xfrm>
          <a:off x="0" y="0"/>
          <a:ext cx="0" cy="0"/>
          <a:chOff x="0" y="0"/>
          <a:chExt cx="0" cy="0"/>
        </a:xfrm>
      </p:grpSpPr>
      <p:pic>
        <p:nvPicPr>
          <p:cNvPr id="3" name="Picture 2" descr="Diagram&#10;&#10;Description automatically generated with medium confidence">
            <a:extLst>
              <a:ext uri="{FF2B5EF4-FFF2-40B4-BE49-F238E27FC236}">
                <a16:creationId xmlns:a16="http://schemas.microsoft.com/office/drawing/2014/main" id="{A08EFEBF-F9FF-1743-A595-A97B4C798702}"/>
              </a:ext>
            </a:extLst>
          </p:cNvPr>
          <p:cNvPicPr>
            <a:picLocks noChangeAspect="1"/>
          </p:cNvPicPr>
          <p:nvPr/>
        </p:nvPicPr>
        <p:blipFill>
          <a:blip r:embed="rId3"/>
          <a:stretch>
            <a:fillRect/>
          </a:stretch>
        </p:blipFill>
        <p:spPr>
          <a:xfrm>
            <a:off x="1247798" y="166480"/>
            <a:ext cx="6648404" cy="4810539"/>
          </a:xfrm>
          <a:prstGeom prst="rect">
            <a:avLst/>
          </a:prstGeom>
        </p:spPr>
      </p:pic>
    </p:spTree>
    <p:extLst>
      <p:ext uri="{BB962C8B-B14F-4D97-AF65-F5344CB8AC3E}">
        <p14:creationId xmlns:p14="http://schemas.microsoft.com/office/powerpoint/2010/main" val="38035291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1884"/>
        <p:cNvGrpSpPr/>
        <p:nvPr/>
      </p:nvGrpSpPr>
      <p:grpSpPr>
        <a:xfrm>
          <a:off x="0" y="0"/>
          <a:ext cx="0" cy="0"/>
          <a:chOff x="0" y="0"/>
          <a:chExt cx="0" cy="0"/>
        </a:xfrm>
      </p:grpSpPr>
      <p:sp>
        <p:nvSpPr>
          <p:cNvPr id="1885" name="Google Shape;1885;p56"/>
          <p:cNvSpPr txBox="1"/>
          <p:nvPr/>
        </p:nvSpPr>
        <p:spPr>
          <a:xfrm>
            <a:off x="954517" y="431594"/>
            <a:ext cx="7234965" cy="54515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Barlow"/>
                <a:ea typeface="Barlow"/>
                <a:cs typeface="Barlow"/>
                <a:sym typeface="Barlow"/>
              </a:rPr>
              <a:t>EVALUATION – AVERAGE RESPONSE TIME</a:t>
            </a:r>
            <a:endParaRPr/>
          </a:p>
        </p:txBody>
      </p:sp>
      <p:graphicFrame>
        <p:nvGraphicFramePr>
          <p:cNvPr id="1886" name="Google Shape;1886;p56"/>
          <p:cNvGraphicFramePr/>
          <p:nvPr>
            <p:extLst>
              <p:ext uri="{D42A27DB-BD31-4B8C-83A1-F6EECF244321}">
                <p14:modId xmlns:p14="http://schemas.microsoft.com/office/powerpoint/2010/main" val="2779026353"/>
              </p:ext>
            </p:extLst>
          </p:nvPr>
        </p:nvGraphicFramePr>
        <p:xfrm>
          <a:off x="954517" y="1518750"/>
          <a:ext cx="7234950" cy="1925875"/>
        </p:xfrm>
        <a:graphic>
          <a:graphicData uri="http://schemas.openxmlformats.org/drawingml/2006/table">
            <a:tbl>
              <a:tblPr>
                <a:noFill/>
                <a:tableStyleId>{CF03303A-05B9-4DB7-A6EC-B54D78D694D9}</a:tableStyleId>
              </a:tblPr>
              <a:tblGrid>
                <a:gridCol w="1724125">
                  <a:extLst>
                    <a:ext uri="{9D8B030D-6E8A-4147-A177-3AD203B41FA5}">
                      <a16:colId xmlns:a16="http://schemas.microsoft.com/office/drawing/2014/main" val="20000"/>
                    </a:ext>
                  </a:extLst>
                </a:gridCol>
                <a:gridCol w="1011375">
                  <a:extLst>
                    <a:ext uri="{9D8B030D-6E8A-4147-A177-3AD203B41FA5}">
                      <a16:colId xmlns:a16="http://schemas.microsoft.com/office/drawing/2014/main" val="20001"/>
                    </a:ext>
                  </a:extLst>
                </a:gridCol>
                <a:gridCol w="881975">
                  <a:extLst>
                    <a:ext uri="{9D8B030D-6E8A-4147-A177-3AD203B41FA5}">
                      <a16:colId xmlns:a16="http://schemas.microsoft.com/office/drawing/2014/main" val="20002"/>
                    </a:ext>
                  </a:extLst>
                </a:gridCol>
                <a:gridCol w="1205825">
                  <a:extLst>
                    <a:ext uri="{9D8B030D-6E8A-4147-A177-3AD203B41FA5}">
                      <a16:colId xmlns:a16="http://schemas.microsoft.com/office/drawing/2014/main" val="20003"/>
                    </a:ext>
                  </a:extLst>
                </a:gridCol>
                <a:gridCol w="1205825">
                  <a:extLst>
                    <a:ext uri="{9D8B030D-6E8A-4147-A177-3AD203B41FA5}">
                      <a16:colId xmlns:a16="http://schemas.microsoft.com/office/drawing/2014/main" val="20004"/>
                    </a:ext>
                  </a:extLst>
                </a:gridCol>
                <a:gridCol w="1205825">
                  <a:extLst>
                    <a:ext uri="{9D8B030D-6E8A-4147-A177-3AD203B41FA5}">
                      <a16:colId xmlns:a16="http://schemas.microsoft.com/office/drawing/2014/main" val="20005"/>
                    </a:ext>
                  </a:extLst>
                </a:gridCol>
              </a:tblGrid>
              <a:tr h="886375">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solidFill>
                          <a:srgbClr val="595959"/>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solidFill>
                            <a:schemeClr val="dk2"/>
                          </a:solidFill>
                          <a:latin typeface="Barlow Semi Condensed Medium"/>
                          <a:ea typeface="Barlow Semi Condensed Medium"/>
                          <a:cs typeface="Barlow Semi Condensed Medium"/>
                          <a:sym typeface="Barlow Semi Condensed Medium"/>
                        </a:rPr>
                        <a:t>Normal</a:t>
                      </a:r>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chemeClr val="dk1"/>
                        </a:buClr>
                        <a:buSzPts val="1100"/>
                        <a:buFont typeface="Arial"/>
                        <a:buNone/>
                      </a:pPr>
                      <a:endParaRPr sz="1800" u="none" strike="noStrike" cap="none">
                        <a:solidFill>
                          <a:schemeClr val="dk2"/>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chemeClr val="dk1"/>
                        </a:buClr>
                        <a:buSzPts val="1100"/>
                        <a:buFont typeface="Arial"/>
                        <a:buNone/>
                      </a:pPr>
                      <a:endParaRPr sz="1800" u="none" strike="noStrike" cap="none">
                        <a:solidFill>
                          <a:schemeClr val="dk2"/>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chemeClr val="dk1"/>
                        </a:buClr>
                        <a:buSzPts val="1100"/>
                        <a:buFont typeface="Arial"/>
                        <a:buNone/>
                      </a:pPr>
                      <a:endParaRPr sz="1800" u="none" strike="noStrike" cap="none">
                        <a:solidFill>
                          <a:schemeClr val="dk2"/>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chemeClr val="dk1"/>
                        </a:buClr>
                        <a:buSzPts val="1100"/>
                        <a:buFont typeface="Arial"/>
                        <a:buNone/>
                      </a:pPr>
                      <a:endParaRPr sz="1800" u="none" strike="noStrike" cap="none">
                        <a:solidFill>
                          <a:schemeClr val="dk2"/>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170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accent1"/>
                          </a:solidFill>
                          <a:latin typeface="Barlow Semi Condensed Medium"/>
                          <a:ea typeface="Barlow Semi Condensed Medium"/>
                          <a:cs typeface="Barlow Semi Condensed Medium"/>
                          <a:sym typeface="Barlow Semi Condensed Medium"/>
                        </a:rPr>
                        <a:t>2000</a:t>
                      </a:r>
                      <a:endParaRPr sz="1400" u="none" strike="noStrike" cap="none">
                        <a:solidFill>
                          <a:schemeClr val="accent1"/>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22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accent1"/>
                          </a:solidFill>
                          <a:latin typeface="Barlow Semi Condensed Medium"/>
                          <a:ea typeface="Barlow Semi Condensed Medium"/>
                          <a:cs typeface="Barlow Semi Condensed Medium"/>
                          <a:sym typeface="Barlow Semi Condensed Medium"/>
                        </a:rPr>
                        <a:t>5000</a:t>
                      </a:r>
                      <a:endParaRPr sz="1400" u="none" strike="noStrike" cap="none">
                        <a:solidFill>
                          <a:schemeClr val="accent1"/>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890"/>
        <p:cNvGrpSpPr/>
        <p:nvPr/>
      </p:nvGrpSpPr>
      <p:grpSpPr>
        <a:xfrm>
          <a:off x="0" y="0"/>
          <a:ext cx="0" cy="0"/>
          <a:chOff x="0" y="0"/>
          <a:chExt cx="0" cy="0"/>
        </a:xfrm>
      </p:grpSpPr>
      <p:sp>
        <p:nvSpPr>
          <p:cNvPr id="1891" name="Google Shape;1891;p57"/>
          <p:cNvSpPr txBox="1">
            <a:spLocks noGrp="1"/>
          </p:cNvSpPr>
          <p:nvPr>
            <p:ph type="title"/>
          </p:nvPr>
        </p:nvSpPr>
        <p:spPr>
          <a:xfrm>
            <a:off x="1978607" y="2169450"/>
            <a:ext cx="5186779" cy="804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US" sz="2800">
                <a:latin typeface="Arial"/>
                <a:ea typeface="Arial"/>
                <a:cs typeface="Arial"/>
                <a:sym typeface="Arial"/>
              </a:rPr>
              <a:t>RECAP</a:t>
            </a:r>
            <a:endParaRPr sz="2800">
              <a:latin typeface="Arial"/>
              <a:ea typeface="Arial"/>
              <a:cs typeface="Arial"/>
              <a:sym typeface="Arial"/>
            </a:endParaRPr>
          </a:p>
        </p:txBody>
      </p:sp>
      <p:sp>
        <p:nvSpPr>
          <p:cNvPr id="1892" name="Google Shape;1892;p57"/>
          <p:cNvSpPr txBox="1">
            <a:spLocks noGrp="1"/>
          </p:cNvSpPr>
          <p:nvPr>
            <p:ph type="title" idx="2"/>
          </p:nvPr>
        </p:nvSpPr>
        <p:spPr>
          <a:xfrm>
            <a:off x="3279189" y="1010460"/>
            <a:ext cx="2585621" cy="106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600"/>
              <a:buNone/>
            </a:pPr>
            <a:r>
              <a:rPr lang="en-US" sz="7200">
                <a:latin typeface="Arial"/>
                <a:ea typeface="Arial"/>
                <a:cs typeface="Arial"/>
                <a:sym typeface="Arial"/>
              </a:rPr>
              <a:t>06</a:t>
            </a:r>
            <a:endParaRPr sz="7200">
              <a:latin typeface="Arial"/>
              <a:ea typeface="Arial"/>
              <a:cs typeface="Arial"/>
              <a:sym typeface="Arial"/>
            </a:endParaRPr>
          </a:p>
        </p:txBody>
      </p:sp>
      <p:sp>
        <p:nvSpPr>
          <p:cNvPr id="1893" name="Google Shape;1893;p57"/>
          <p:cNvSpPr txBox="1">
            <a:spLocks noGrp="1"/>
          </p:cNvSpPr>
          <p:nvPr>
            <p:ph type="subTitle" idx="1"/>
          </p:nvPr>
        </p:nvSpPr>
        <p:spPr>
          <a:xfrm>
            <a:off x="3263363" y="3063240"/>
            <a:ext cx="2617266" cy="452122"/>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a:latin typeface="Barlow Semi Condensed"/>
                <a:ea typeface="Barlow Semi Condensed"/>
                <a:cs typeface="Barlow Semi Condensed"/>
                <a:sym typeface="Barlow Semi Condensed"/>
              </a:rPr>
              <a:t>Remeber the keyphrases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58"/>
          <p:cNvSpPr txBox="1">
            <a:spLocks noGrp="1"/>
          </p:cNvSpPr>
          <p:nvPr>
            <p:ph type="title"/>
          </p:nvPr>
        </p:nvSpPr>
        <p:spPr>
          <a:xfrm>
            <a:off x="2134154" y="378369"/>
            <a:ext cx="4875692"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THINGS YOU SHOULD KEEP IN MIND</a:t>
            </a:r>
            <a:endParaRPr/>
          </a:p>
        </p:txBody>
      </p:sp>
      <p:sp>
        <p:nvSpPr>
          <p:cNvPr id="1899" name="Google Shape;1899;p58"/>
          <p:cNvSpPr txBox="1">
            <a:spLocks noGrp="1"/>
          </p:cNvSpPr>
          <p:nvPr>
            <p:ph type="subTitle" idx="1"/>
          </p:nvPr>
        </p:nvSpPr>
        <p:spPr>
          <a:xfrm>
            <a:off x="2198799" y="1470969"/>
            <a:ext cx="1764900" cy="457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US"/>
              <a:t>Cloud Computing</a:t>
            </a:r>
            <a:endParaRPr/>
          </a:p>
        </p:txBody>
      </p:sp>
      <p:sp>
        <p:nvSpPr>
          <p:cNvPr id="1900" name="Google Shape;1900;p58"/>
          <p:cNvSpPr txBox="1">
            <a:spLocks noGrp="1"/>
          </p:cNvSpPr>
          <p:nvPr>
            <p:ph type="subTitle" idx="2"/>
          </p:nvPr>
        </p:nvSpPr>
        <p:spPr>
          <a:xfrm>
            <a:off x="2106699" y="1928169"/>
            <a:ext cx="1949099" cy="61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a:t>Delivering computing services over the internet</a:t>
            </a:r>
            <a:endParaRPr/>
          </a:p>
        </p:txBody>
      </p:sp>
      <p:sp>
        <p:nvSpPr>
          <p:cNvPr id="1901" name="Google Shape;1901;p58"/>
          <p:cNvSpPr txBox="1">
            <a:spLocks noGrp="1"/>
          </p:cNvSpPr>
          <p:nvPr>
            <p:ph type="subTitle" idx="3"/>
          </p:nvPr>
        </p:nvSpPr>
        <p:spPr>
          <a:xfrm>
            <a:off x="5488595" y="1403019"/>
            <a:ext cx="1764900" cy="457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US"/>
              <a:t>Problems of Cloud Computing</a:t>
            </a:r>
            <a:endParaRPr/>
          </a:p>
        </p:txBody>
      </p:sp>
      <p:sp>
        <p:nvSpPr>
          <p:cNvPr id="1902" name="Google Shape;1902;p58"/>
          <p:cNvSpPr txBox="1">
            <a:spLocks noGrp="1"/>
          </p:cNvSpPr>
          <p:nvPr>
            <p:ph type="subTitle" idx="5"/>
          </p:nvPr>
        </p:nvSpPr>
        <p:spPr>
          <a:xfrm>
            <a:off x="5291488" y="2837344"/>
            <a:ext cx="2109689" cy="457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US"/>
              <a:t>Metrics to evaluate a cloud architecture</a:t>
            </a:r>
            <a:endParaRPr/>
          </a:p>
        </p:txBody>
      </p:sp>
      <p:sp>
        <p:nvSpPr>
          <p:cNvPr id="1903" name="Google Shape;1903;p58"/>
          <p:cNvSpPr txBox="1">
            <a:spLocks noGrp="1"/>
          </p:cNvSpPr>
          <p:nvPr>
            <p:ph type="subTitle" idx="6"/>
          </p:nvPr>
        </p:nvSpPr>
        <p:spPr>
          <a:xfrm>
            <a:off x="5416178" y="3476335"/>
            <a:ext cx="1860307" cy="763155"/>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a:t>Reliability, security, performance &amp; cost effeciency</a:t>
            </a:r>
            <a:endParaRPr/>
          </a:p>
        </p:txBody>
      </p:sp>
      <p:sp>
        <p:nvSpPr>
          <p:cNvPr id="1904" name="Google Shape;1904;p58"/>
          <p:cNvSpPr txBox="1">
            <a:spLocks noGrp="1"/>
          </p:cNvSpPr>
          <p:nvPr>
            <p:ph type="subTitle" idx="7"/>
          </p:nvPr>
        </p:nvSpPr>
        <p:spPr>
          <a:xfrm>
            <a:off x="2106700" y="2986732"/>
            <a:ext cx="1949100" cy="457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US"/>
              <a:t>Cloud Architectures</a:t>
            </a:r>
            <a:endParaRPr/>
          </a:p>
        </p:txBody>
      </p:sp>
      <p:sp>
        <p:nvSpPr>
          <p:cNvPr id="1905" name="Google Shape;1905;p58"/>
          <p:cNvSpPr txBox="1">
            <a:spLocks noGrp="1"/>
          </p:cNvSpPr>
          <p:nvPr>
            <p:ph type="subTitle" idx="8"/>
          </p:nvPr>
        </p:nvSpPr>
        <p:spPr>
          <a:xfrm>
            <a:off x="1997712" y="3443932"/>
            <a:ext cx="2167075" cy="794933"/>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a:t>There are thoundsands of architecture, you just need to know how they works</a:t>
            </a:r>
            <a:endParaRPr/>
          </a:p>
        </p:txBody>
      </p:sp>
      <p:sp>
        <p:nvSpPr>
          <p:cNvPr id="1906" name="Google Shape;1906;p58"/>
          <p:cNvSpPr txBox="1"/>
          <p:nvPr/>
        </p:nvSpPr>
        <p:spPr>
          <a:xfrm>
            <a:off x="5291488" y="1931494"/>
            <a:ext cx="2159114" cy="763155"/>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Barlow Semi Condensed"/>
                <a:ea typeface="Barlow Semi Condensed"/>
                <a:cs typeface="Barlow Semi Condensed"/>
                <a:sym typeface="Barlow Semi Condensed"/>
              </a:rPr>
              <a:t>Identify the system architecture &amp; using services wisely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30"/>
        <p:cNvGrpSpPr/>
        <p:nvPr/>
      </p:nvGrpSpPr>
      <p:grpSpPr>
        <a:xfrm>
          <a:off x="0" y="0"/>
          <a:ext cx="0" cy="0"/>
          <a:chOff x="0" y="0"/>
          <a:chExt cx="0" cy="0"/>
        </a:xfrm>
      </p:grpSpPr>
      <p:pic>
        <p:nvPicPr>
          <p:cNvPr id="1431" name="Google Shape;1431;p6" descr="A picture containing graphical user interface&#10;&#10;Description automatically generated"/>
          <p:cNvPicPr preferRelativeResize="0"/>
          <p:nvPr/>
        </p:nvPicPr>
        <p:blipFill rotWithShape="1">
          <a:blip r:embed="rId3">
            <a:alphaModFix/>
          </a:blip>
          <a:srcRect/>
          <a:stretch/>
        </p:blipFill>
        <p:spPr>
          <a:xfrm>
            <a:off x="3010916" y="1087441"/>
            <a:ext cx="3672581" cy="3672581"/>
          </a:xfrm>
          <a:prstGeom prst="rect">
            <a:avLst/>
          </a:prstGeom>
          <a:noFill/>
          <a:ln>
            <a:noFill/>
          </a:ln>
        </p:spPr>
      </p:pic>
      <p:pic>
        <p:nvPicPr>
          <p:cNvPr id="1432" name="Google Shape;1432;p6" descr="A picture containing bubble chart&#10;&#10;Description automatically generated"/>
          <p:cNvPicPr preferRelativeResize="0"/>
          <p:nvPr/>
        </p:nvPicPr>
        <p:blipFill rotWithShape="1">
          <a:blip r:embed="rId4">
            <a:alphaModFix/>
          </a:blip>
          <a:srcRect/>
          <a:stretch/>
        </p:blipFill>
        <p:spPr>
          <a:xfrm>
            <a:off x="2891068" y="1099625"/>
            <a:ext cx="3361863" cy="3361863"/>
          </a:xfrm>
          <a:prstGeom prst="rect">
            <a:avLst/>
          </a:prstGeom>
          <a:noFill/>
          <a:ln>
            <a:noFill/>
          </a:ln>
        </p:spPr>
      </p:pic>
      <p:sp>
        <p:nvSpPr>
          <p:cNvPr id="1433" name="Google Shape;1433;p6"/>
          <p:cNvSpPr txBox="1">
            <a:spLocks noGrp="1"/>
          </p:cNvSpPr>
          <p:nvPr>
            <p:ph type="title"/>
          </p:nvPr>
        </p:nvSpPr>
        <p:spPr>
          <a:xfrm>
            <a:off x="2725444" y="813275"/>
            <a:ext cx="2121763"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sz="3600"/>
              <a:t>CLOUD</a:t>
            </a:r>
            <a:endParaRPr/>
          </a:p>
        </p:txBody>
      </p:sp>
      <p:sp>
        <p:nvSpPr>
          <p:cNvPr id="1434" name="Google Shape;1434;p6"/>
          <p:cNvSpPr txBox="1"/>
          <p:nvPr/>
        </p:nvSpPr>
        <p:spPr>
          <a:xfrm>
            <a:off x="3532851" y="813275"/>
            <a:ext cx="4048679"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2"/>
              </a:buClr>
              <a:buSzPts val="2800"/>
              <a:buFont typeface="Fjalla One"/>
              <a:buNone/>
            </a:pPr>
            <a:r>
              <a:rPr lang="en-US" sz="3600" b="0" i="0" u="none" strike="noStrike" cap="none">
                <a:solidFill>
                  <a:schemeClr val="dk2"/>
                </a:solidFill>
                <a:latin typeface="Fjalla One"/>
                <a:ea typeface="Fjalla One"/>
                <a:cs typeface="Fjalla One"/>
                <a:sym typeface="Fjalla One"/>
              </a:rPr>
              <a:t>COMPUTING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4"/>
                                        </p:tgtEl>
                                        <p:attrNameLst>
                                          <p:attrName>style.visibility</p:attrName>
                                        </p:attrNameLst>
                                      </p:cBhvr>
                                      <p:to>
                                        <p:strVal val="visible"/>
                                      </p:to>
                                    </p:set>
                                  </p:childTnLst>
                                </p:cTn>
                              </p:par>
                              <p:par>
                                <p:cTn id="7" presetID="10" presetClass="exit" presetSubtype="0" fill="hold" nodeType="withEffect">
                                  <p:stCondLst>
                                    <p:cond delay="0"/>
                                  </p:stCondLst>
                                  <p:childTnLst>
                                    <p:animEffect transition="out" filter="fade">
                                      <p:cBhvr>
                                        <p:cTn id="8" dur="500"/>
                                        <p:tgtEl>
                                          <p:spTgt spid="1432"/>
                                        </p:tgtEl>
                                      </p:cBhvr>
                                    </p:animEffect>
                                    <p:set>
                                      <p:cBhvr>
                                        <p:cTn id="9" dur="1" fill="hold">
                                          <p:stCondLst>
                                            <p:cond delay="500"/>
                                          </p:stCondLst>
                                        </p:cTn>
                                        <p:tgtEl>
                                          <p:spTgt spid="1432"/>
                                        </p:tgtEl>
                                        <p:attrNameLst>
                                          <p:attrName>style.visibility</p:attrName>
                                        </p:attrNameLst>
                                      </p:cBhvr>
                                      <p:to>
                                        <p:strVal val="hidden"/>
                                      </p:to>
                                    </p:set>
                                  </p:childTnLst>
                                </p:cTn>
                              </p:par>
                              <p:par>
                                <p:cTn id="10" presetID="10" presetClass="entr" presetSubtype="0" fill="hold" nodeType="withEffect">
                                  <p:stCondLst>
                                    <p:cond delay="0"/>
                                  </p:stCondLst>
                                  <p:childTnLst>
                                    <p:set>
                                      <p:cBhvr>
                                        <p:cTn id="11" dur="1" fill="hold">
                                          <p:stCondLst>
                                            <p:cond delay="0"/>
                                          </p:stCondLst>
                                        </p:cTn>
                                        <p:tgtEl>
                                          <p:spTgt spid="1431"/>
                                        </p:tgtEl>
                                        <p:attrNameLst>
                                          <p:attrName>style.visibility</p:attrName>
                                        </p:attrNameLst>
                                      </p:cBhvr>
                                      <p:to>
                                        <p:strVal val="visible"/>
                                      </p:to>
                                    </p:set>
                                    <p:animEffect transition="in" filter="fade">
                                      <p:cBhvr>
                                        <p:cTn id="12" dur="500"/>
                                        <p:tgtEl>
                                          <p:spTgt spid="14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910"/>
        <p:cNvGrpSpPr/>
        <p:nvPr/>
      </p:nvGrpSpPr>
      <p:grpSpPr>
        <a:xfrm>
          <a:off x="0" y="0"/>
          <a:ext cx="0" cy="0"/>
          <a:chOff x="0" y="0"/>
          <a:chExt cx="0" cy="0"/>
        </a:xfrm>
      </p:grpSpPr>
      <p:pic>
        <p:nvPicPr>
          <p:cNvPr id="1911" name="Google Shape;1911;p59" descr="Untitled1"/>
          <p:cNvPicPr preferRelativeResize="0"/>
          <p:nvPr/>
        </p:nvPicPr>
        <p:blipFill rotWithShape="1">
          <a:blip r:embed="rId3">
            <a:alphaModFix/>
          </a:blip>
          <a:srcRect/>
          <a:stretch/>
        </p:blipFill>
        <p:spPr>
          <a:xfrm>
            <a:off x="6350" y="3175"/>
            <a:ext cx="9144000" cy="5143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11"/>
                                        </p:tgtEl>
                                        <p:attrNameLst>
                                          <p:attrName>style.visibility</p:attrName>
                                        </p:attrNameLst>
                                      </p:cBhvr>
                                      <p:to>
                                        <p:strVal val="visible"/>
                                      </p:to>
                                    </p:set>
                                    <p:animEffect transition="in" filter="fade">
                                      <p:cBhvr>
                                        <p:cTn id="7" dur="5000"/>
                                        <p:tgtEl>
                                          <p:spTgt spid="19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915"/>
        <p:cNvGrpSpPr/>
        <p:nvPr/>
      </p:nvGrpSpPr>
      <p:grpSpPr>
        <a:xfrm>
          <a:off x="0" y="0"/>
          <a:ext cx="0" cy="0"/>
          <a:chOff x="0" y="0"/>
          <a:chExt cx="0" cy="0"/>
        </a:xfrm>
      </p:grpSpPr>
      <p:pic>
        <p:nvPicPr>
          <p:cNvPr id="1916" name="Google Shape;1916;p60" descr="Logo&#10;&#10;Description automatically generated"/>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920"/>
        <p:cNvGrpSpPr/>
        <p:nvPr/>
      </p:nvGrpSpPr>
      <p:grpSpPr>
        <a:xfrm>
          <a:off x="0" y="0"/>
          <a:ext cx="0" cy="0"/>
          <a:chOff x="0" y="0"/>
          <a:chExt cx="0" cy="0"/>
        </a:xfrm>
      </p:grpSpPr>
      <p:sp>
        <p:nvSpPr>
          <p:cNvPr id="1921" name="Google Shape;1921;p61"/>
          <p:cNvSpPr txBox="1">
            <a:spLocks noGrp="1"/>
          </p:cNvSpPr>
          <p:nvPr>
            <p:ph type="title"/>
          </p:nvPr>
        </p:nvSpPr>
        <p:spPr>
          <a:xfrm>
            <a:off x="2532888" y="338328"/>
            <a:ext cx="40875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US" sz="6100"/>
              <a:t>REFRERENCES</a:t>
            </a:r>
            <a:endParaRPr sz="6100"/>
          </a:p>
        </p:txBody>
      </p:sp>
      <p:sp>
        <p:nvSpPr>
          <p:cNvPr id="1922" name="Google Shape;1922;p61"/>
          <p:cNvSpPr txBox="1">
            <a:spLocks noGrp="1"/>
          </p:cNvSpPr>
          <p:nvPr>
            <p:ph type="body" idx="1"/>
          </p:nvPr>
        </p:nvSpPr>
        <p:spPr>
          <a:xfrm>
            <a:off x="723900" y="1710075"/>
            <a:ext cx="7705500" cy="228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u="sng">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AWS Well-Architected Framework - AWS Well-Architected Framework (amazon.com)</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sz="1200" u="sng">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Web Application Hosting in the AWS Cloud - Web Application Hosting in the AWS Cloud (amazon.com)</a:t>
            </a:r>
            <a:endParaRPr sz="1200">
              <a:solidFill>
                <a:schemeClr val="dk1"/>
              </a:solidFill>
            </a:endParaRPr>
          </a:p>
          <a:p>
            <a:pPr marL="0" lvl="0" indent="0" algn="l" rtl="0">
              <a:lnSpc>
                <a:spcPct val="100000"/>
              </a:lnSpc>
              <a:spcBef>
                <a:spcPts val="0"/>
              </a:spcBef>
              <a:spcAft>
                <a:spcPts val="0"/>
              </a:spcAft>
              <a:buNone/>
            </a:pPr>
            <a:endParaRPr sz="1200">
              <a:solidFill>
                <a:schemeClr val="dk1"/>
              </a:solidFill>
            </a:endParaRPr>
          </a:p>
          <a:p>
            <a:pPr marL="0" lvl="0" indent="0" algn="l" rtl="0">
              <a:lnSpc>
                <a:spcPct val="100000"/>
              </a:lnSpc>
              <a:spcBef>
                <a:spcPts val="0"/>
              </a:spcBef>
              <a:spcAft>
                <a:spcPts val="0"/>
              </a:spcAft>
              <a:buNone/>
            </a:pPr>
            <a:r>
              <a:rPr lang="en-US" sz="1200" u="sng">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AWS Whitepapers &amp; Guides (amazon.com)</a:t>
            </a:r>
            <a:endParaRPr sz="1200">
              <a:solidFill>
                <a:schemeClr val="dk1"/>
              </a:solidFill>
            </a:endParaRPr>
          </a:p>
          <a:p>
            <a:pPr marL="0" lvl="0" indent="0" algn="l" rtl="0">
              <a:lnSpc>
                <a:spcPct val="100000"/>
              </a:lnSpc>
              <a:spcBef>
                <a:spcPts val="0"/>
              </a:spcBef>
              <a:spcAft>
                <a:spcPts val="0"/>
              </a:spcAft>
              <a:buNone/>
            </a:pPr>
            <a:endParaRPr sz="1200">
              <a:solidFill>
                <a:schemeClr val="dk1"/>
              </a:solidFill>
            </a:endParaRPr>
          </a:p>
          <a:p>
            <a:pPr marL="0" lvl="0" indent="0" algn="l" rtl="0">
              <a:lnSpc>
                <a:spcPct val="100000"/>
              </a:lnSpc>
              <a:spcBef>
                <a:spcPts val="0"/>
              </a:spcBef>
              <a:spcAft>
                <a:spcPts val="0"/>
              </a:spcAft>
              <a:buNone/>
            </a:pPr>
            <a:r>
              <a:rPr lang="en-US" sz="1200" u="sng">
                <a:solidFill>
                  <a:schemeClr val="dk1"/>
                </a:solidFill>
                <a:latin typeface="Arial"/>
                <a:ea typeface="Arial"/>
                <a:cs typeface="Arial"/>
                <a:sym typeface="Arial"/>
                <a:hlinkClick r:id="rId6">
                  <a:extLst>
                    <a:ext uri="{A12FA001-AC4F-418D-AE19-62706E023703}">
                      <ahyp:hlinkClr xmlns:ahyp="http://schemas.microsoft.com/office/drawing/2018/hyperlinkcolor" val="tx"/>
                    </a:ext>
                  </a:extLst>
                </a:hlinkClick>
              </a:rPr>
              <a:t>Cloud Computing Services  |  Google Cloud</a:t>
            </a:r>
            <a:endParaRPr sz="1200">
              <a:solidFill>
                <a:schemeClr val="dk1"/>
              </a:solidFill>
            </a:endParaRPr>
          </a:p>
          <a:p>
            <a:pPr marL="0" lvl="0" indent="0" algn="l" rtl="0">
              <a:lnSpc>
                <a:spcPct val="100000"/>
              </a:lnSpc>
              <a:spcBef>
                <a:spcPts val="0"/>
              </a:spcBef>
              <a:spcAft>
                <a:spcPts val="0"/>
              </a:spcAft>
              <a:buNone/>
            </a:pPr>
            <a:endParaRPr sz="1200">
              <a:solidFill>
                <a:schemeClr val="dk1"/>
              </a:solidFill>
            </a:endParaRPr>
          </a:p>
          <a:p>
            <a:pPr marL="0" lvl="0" indent="0" algn="l" rtl="0">
              <a:lnSpc>
                <a:spcPct val="100000"/>
              </a:lnSpc>
              <a:spcBef>
                <a:spcPts val="0"/>
              </a:spcBef>
              <a:spcAft>
                <a:spcPts val="0"/>
              </a:spcAft>
              <a:buNone/>
            </a:pPr>
            <a:r>
              <a:rPr lang="en-US" sz="1200" u="sng">
                <a:solidFill>
                  <a:schemeClr val="dk1"/>
                </a:solidFill>
                <a:latin typeface="Arial"/>
                <a:ea typeface="Arial"/>
                <a:cs typeface="Arial"/>
                <a:sym typeface="Arial"/>
                <a:hlinkClick r:id="rId7">
                  <a:extLst>
                    <a:ext uri="{A12FA001-AC4F-418D-AE19-62706E023703}">
                      <ahyp:hlinkClr xmlns:ahyp="http://schemas.microsoft.com/office/drawing/2018/hyperlinkcolor" val="tx"/>
                    </a:ext>
                  </a:extLst>
                </a:hlinkClick>
              </a:rPr>
              <a:t>Firebase (google.com)</a:t>
            </a: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spcBef>
                <a:spcPts val="0"/>
              </a:spcBef>
              <a:spcAft>
                <a:spcPts val="0"/>
              </a:spcAft>
              <a:buNone/>
            </a:pPr>
            <a:r>
              <a:rPr lang="en-US" u="sng">
                <a:solidFill>
                  <a:schemeClr val="dk1"/>
                </a:solidFill>
                <a:latin typeface="Arial"/>
                <a:ea typeface="Arial"/>
                <a:cs typeface="Arial"/>
                <a:sym typeface="Arial"/>
                <a:hlinkClick r:id="rId8">
                  <a:extLst>
                    <a:ext uri="{A12FA001-AC4F-418D-AE19-62706E023703}">
                      <ahyp:hlinkClr xmlns:ahyp="http://schemas.microsoft.com/office/drawing/2018/hyperlinkcolor" val="tx"/>
                    </a:ext>
                  </a:extLst>
                </a:hlinkClick>
              </a:rPr>
              <a:t>thinhlh/cloud-architecture-sample (github.com)</a:t>
            </a:r>
            <a:endParaRPr>
              <a:solidFill>
                <a:schemeClr val="dk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926"/>
        <p:cNvGrpSpPr/>
        <p:nvPr/>
      </p:nvGrpSpPr>
      <p:grpSpPr>
        <a:xfrm>
          <a:off x="0" y="0"/>
          <a:ext cx="0" cy="0"/>
          <a:chOff x="0" y="0"/>
          <a:chExt cx="0" cy="0"/>
        </a:xfrm>
      </p:grpSpPr>
      <p:sp>
        <p:nvSpPr>
          <p:cNvPr id="1927" name="Google Shape;1927;g17161a86128_0_0"/>
          <p:cNvSpPr txBox="1">
            <a:spLocks noGrp="1"/>
          </p:cNvSpPr>
          <p:nvPr>
            <p:ph type="title"/>
          </p:nvPr>
        </p:nvSpPr>
        <p:spPr>
          <a:xfrm>
            <a:off x="2830124" y="1265569"/>
            <a:ext cx="3483900" cy="567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US" sz="7200" dirty="0"/>
              <a:t>Thanks!</a:t>
            </a:r>
            <a:endParaRPr sz="7200" dirty="0"/>
          </a:p>
        </p:txBody>
      </p:sp>
      <p:sp>
        <p:nvSpPr>
          <p:cNvPr id="1928" name="Google Shape;1928;g17161a86128_0_0"/>
          <p:cNvSpPr txBox="1">
            <a:spLocks noGrp="1"/>
          </p:cNvSpPr>
          <p:nvPr>
            <p:ph type="subTitle" idx="1"/>
          </p:nvPr>
        </p:nvSpPr>
        <p:spPr>
          <a:xfrm>
            <a:off x="2562750" y="2571750"/>
            <a:ext cx="4018500" cy="1661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sz="2800" dirty="0">
                <a:solidFill>
                  <a:schemeClr val="accent1"/>
                </a:solidFill>
                <a:latin typeface="Barlow Semi Condensed"/>
                <a:ea typeface="Barlow Semi Condensed"/>
                <a:cs typeface="Barlow Semi Condensed"/>
                <a:sym typeface="Barlow Semi Condensed"/>
              </a:rPr>
              <a:t>Do you have any questions?</a:t>
            </a:r>
            <a:endParaRPr sz="2800" dirty="0">
              <a:solidFill>
                <a:schemeClr val="accent1"/>
              </a:solidFill>
              <a:latin typeface="Barlow Semi Condensed"/>
              <a:ea typeface="Barlow Semi Condensed"/>
              <a:cs typeface="Barlow Semi Condensed"/>
              <a:sym typeface="Barlow Semi Condense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38"/>
        <p:cNvGrpSpPr/>
        <p:nvPr/>
      </p:nvGrpSpPr>
      <p:grpSpPr>
        <a:xfrm>
          <a:off x="0" y="0"/>
          <a:ext cx="0" cy="0"/>
          <a:chOff x="0" y="0"/>
          <a:chExt cx="0" cy="0"/>
        </a:xfrm>
      </p:grpSpPr>
      <p:sp>
        <p:nvSpPr>
          <p:cNvPr id="1439" name="Google Shape;1439;p7"/>
          <p:cNvSpPr txBox="1"/>
          <p:nvPr/>
        </p:nvSpPr>
        <p:spPr>
          <a:xfrm>
            <a:off x="2175299" y="2362805"/>
            <a:ext cx="5264188" cy="95410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6A737D"/>
                </a:solidFill>
                <a:latin typeface="Arial"/>
                <a:ea typeface="Arial"/>
                <a:cs typeface="Arial"/>
                <a:sym typeface="Arial"/>
              </a:rPr>
              <a:t>Cloud Computing is the root of microservice we often sees nowadays</a:t>
            </a:r>
            <a:br>
              <a:rPr lang="en-US" sz="1400" b="0" i="0" u="none" strike="noStrike" cap="none">
                <a:solidFill>
                  <a:srgbClr val="000000"/>
                </a:solidFill>
                <a:latin typeface="Arial"/>
                <a:ea typeface="Arial"/>
                <a:cs typeface="Arial"/>
                <a:sym typeface="Arial"/>
              </a:rPr>
            </a:br>
            <a:r>
              <a:rPr lang="en-US" sz="1400" b="0" i="0" u="none" strike="noStrike" cap="none">
                <a:solidFill>
                  <a:srgbClr val="6A737D"/>
                </a:solidFill>
                <a:latin typeface="Arial"/>
                <a:ea typeface="Arial"/>
                <a:cs typeface="Arial"/>
                <a:sym typeface="Arial"/>
              </a:rPr>
              <a:t>Simply say, cloud computing is the delivery of computing services—including servers, storage, databases, networking, software, analytics, intelligence,… —over the Internet (“the cloud”)</a:t>
            </a:r>
            <a:endParaRPr sz="1400" b="0" i="0" u="none" strike="noStrike" cap="none">
              <a:solidFill>
                <a:srgbClr val="000000"/>
              </a:solidFill>
              <a:latin typeface="Arial"/>
              <a:ea typeface="Arial"/>
              <a:cs typeface="Arial"/>
              <a:sym typeface="Arial"/>
            </a:endParaRPr>
          </a:p>
        </p:txBody>
      </p:sp>
      <p:sp>
        <p:nvSpPr>
          <p:cNvPr id="1440" name="Google Shape;1440;p7"/>
          <p:cNvSpPr txBox="1"/>
          <p:nvPr/>
        </p:nvSpPr>
        <p:spPr>
          <a:xfrm>
            <a:off x="3409026" y="1287263"/>
            <a:ext cx="2529866"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DEFINITION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pic>
        <p:nvPicPr>
          <p:cNvPr id="1445" name="Google Shape;1445;p8" descr="A blue clock with black hands&#10;&#10;Description automatically generated with low confidence"/>
          <p:cNvPicPr preferRelativeResize="0"/>
          <p:nvPr/>
        </p:nvPicPr>
        <p:blipFill rotWithShape="1">
          <a:blip r:embed="rId3">
            <a:alphaModFix/>
          </a:blip>
          <a:srcRect/>
          <a:stretch/>
        </p:blipFill>
        <p:spPr>
          <a:xfrm>
            <a:off x="4321195" y="2811556"/>
            <a:ext cx="501609" cy="501609"/>
          </a:xfrm>
          <a:prstGeom prst="rect">
            <a:avLst/>
          </a:prstGeom>
          <a:noFill/>
          <a:ln>
            <a:noFill/>
          </a:ln>
        </p:spPr>
      </p:pic>
      <p:pic>
        <p:nvPicPr>
          <p:cNvPr id="1446" name="Google Shape;1446;p8" descr="A picture containing shape&#10;&#10;Description automatically generated"/>
          <p:cNvPicPr preferRelativeResize="0"/>
          <p:nvPr/>
        </p:nvPicPr>
        <p:blipFill rotWithShape="1">
          <a:blip r:embed="rId4">
            <a:alphaModFix/>
          </a:blip>
          <a:srcRect/>
          <a:stretch/>
        </p:blipFill>
        <p:spPr>
          <a:xfrm>
            <a:off x="6344862" y="2652635"/>
            <a:ext cx="819446" cy="819446"/>
          </a:xfrm>
          <a:prstGeom prst="rect">
            <a:avLst/>
          </a:prstGeom>
          <a:noFill/>
          <a:ln>
            <a:noFill/>
          </a:ln>
        </p:spPr>
      </p:pic>
      <p:pic>
        <p:nvPicPr>
          <p:cNvPr id="1447" name="Google Shape;1447;p8" descr="Shape&#10;&#10;Description automatically generated"/>
          <p:cNvPicPr preferRelativeResize="0"/>
          <p:nvPr/>
        </p:nvPicPr>
        <p:blipFill rotWithShape="1">
          <a:blip r:embed="rId5">
            <a:alphaModFix/>
          </a:blip>
          <a:srcRect/>
          <a:stretch/>
        </p:blipFill>
        <p:spPr>
          <a:xfrm>
            <a:off x="2040902" y="2703578"/>
            <a:ext cx="717560" cy="717560"/>
          </a:xfrm>
          <a:prstGeom prst="rect">
            <a:avLst/>
          </a:prstGeom>
          <a:noFill/>
          <a:ln>
            <a:noFill/>
          </a:ln>
        </p:spPr>
      </p:pic>
      <p:pic>
        <p:nvPicPr>
          <p:cNvPr id="1448" name="Google Shape;1448;p8" descr="A close-up of a pen&#10;&#10;Description automatically generated with low confidence"/>
          <p:cNvPicPr preferRelativeResize="0"/>
          <p:nvPr/>
        </p:nvPicPr>
        <p:blipFill rotWithShape="1">
          <a:blip r:embed="rId6">
            <a:alphaModFix/>
          </a:blip>
          <a:srcRect/>
          <a:stretch/>
        </p:blipFill>
        <p:spPr>
          <a:xfrm>
            <a:off x="6403421" y="1034605"/>
            <a:ext cx="612600" cy="612600"/>
          </a:xfrm>
          <a:prstGeom prst="rect">
            <a:avLst/>
          </a:prstGeom>
          <a:noFill/>
          <a:ln>
            <a:noFill/>
          </a:ln>
        </p:spPr>
      </p:pic>
      <p:pic>
        <p:nvPicPr>
          <p:cNvPr id="1449" name="Google Shape;1449;p8" descr="Icon&#10;&#10;Description automatically generated with low confidence"/>
          <p:cNvPicPr preferRelativeResize="0"/>
          <p:nvPr/>
        </p:nvPicPr>
        <p:blipFill rotWithShape="1">
          <a:blip r:embed="rId7">
            <a:alphaModFix/>
          </a:blip>
          <a:srcRect/>
          <a:stretch/>
        </p:blipFill>
        <p:spPr>
          <a:xfrm>
            <a:off x="1999360" y="857559"/>
            <a:ext cx="874291" cy="874291"/>
          </a:xfrm>
          <a:prstGeom prst="rect">
            <a:avLst/>
          </a:prstGeom>
          <a:noFill/>
          <a:ln>
            <a:noFill/>
          </a:ln>
        </p:spPr>
      </p:pic>
      <p:pic>
        <p:nvPicPr>
          <p:cNvPr id="1450" name="Google Shape;1450;p8" descr="Icon&#10;&#10;Description automatically generated"/>
          <p:cNvPicPr preferRelativeResize="0"/>
          <p:nvPr/>
        </p:nvPicPr>
        <p:blipFill rotWithShape="1">
          <a:blip r:embed="rId8">
            <a:alphaModFix/>
          </a:blip>
          <a:srcRect/>
          <a:stretch/>
        </p:blipFill>
        <p:spPr>
          <a:xfrm>
            <a:off x="4265700" y="1074227"/>
            <a:ext cx="612600" cy="612600"/>
          </a:xfrm>
          <a:prstGeom prst="rect">
            <a:avLst/>
          </a:prstGeom>
          <a:noFill/>
          <a:ln>
            <a:noFill/>
          </a:ln>
        </p:spPr>
      </p:pic>
      <p:sp>
        <p:nvSpPr>
          <p:cNvPr id="1451" name="Google Shape;1451;p8"/>
          <p:cNvSpPr txBox="1">
            <a:spLocks noGrp="1"/>
          </p:cNvSpPr>
          <p:nvPr>
            <p:ph type="subTitle" idx="4"/>
          </p:nvPr>
        </p:nvSpPr>
        <p:spPr>
          <a:xfrm>
            <a:off x="3689552" y="1928169"/>
            <a:ext cx="1764900" cy="61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a:solidFill>
                  <a:schemeClr val="dk1"/>
                </a:solidFill>
                <a:latin typeface="Barlow Semi Condensed"/>
                <a:ea typeface="Barlow Semi Condensed"/>
                <a:cs typeface="Barlow Semi Condensed"/>
                <a:sym typeface="Barlow Semi Condensed"/>
              </a:rPr>
              <a:t>Make application globally in minutes</a:t>
            </a:r>
            <a:endParaRPr/>
          </a:p>
        </p:txBody>
      </p:sp>
      <p:sp>
        <p:nvSpPr>
          <p:cNvPr id="1452" name="Google Shape;1452;p8"/>
          <p:cNvSpPr txBox="1">
            <a:spLocks noGrp="1"/>
          </p:cNvSpPr>
          <p:nvPr>
            <p:ph type="subTitle" idx="5"/>
          </p:nvPr>
        </p:nvSpPr>
        <p:spPr>
          <a:xfrm>
            <a:off x="5856675" y="1588336"/>
            <a:ext cx="1764900" cy="457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US"/>
              <a:t>Performance</a:t>
            </a:r>
            <a:endParaRPr/>
          </a:p>
        </p:txBody>
      </p:sp>
      <p:sp>
        <p:nvSpPr>
          <p:cNvPr id="1453" name="Google Shape;1453;p8"/>
          <p:cNvSpPr txBox="1">
            <a:spLocks noGrp="1"/>
          </p:cNvSpPr>
          <p:nvPr>
            <p:ph type="subTitle" idx="1"/>
          </p:nvPr>
        </p:nvSpPr>
        <p:spPr>
          <a:xfrm>
            <a:off x="1522425" y="1588336"/>
            <a:ext cx="1764900" cy="457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US"/>
              <a:t>Cost</a:t>
            </a:r>
            <a:endParaRPr/>
          </a:p>
        </p:txBody>
      </p:sp>
      <p:sp>
        <p:nvSpPr>
          <p:cNvPr id="1454" name="Google Shape;1454;p8"/>
          <p:cNvSpPr txBox="1">
            <a:spLocks noGrp="1"/>
          </p:cNvSpPr>
          <p:nvPr>
            <p:ph type="subTitle" idx="3"/>
          </p:nvPr>
        </p:nvSpPr>
        <p:spPr>
          <a:xfrm>
            <a:off x="3689552" y="1588336"/>
            <a:ext cx="1764900" cy="457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US"/>
              <a:t>Global Scale</a:t>
            </a:r>
            <a:endParaRPr/>
          </a:p>
        </p:txBody>
      </p:sp>
      <p:sp>
        <p:nvSpPr>
          <p:cNvPr id="1455" name="Google Shape;1455;p8"/>
          <p:cNvSpPr txBox="1">
            <a:spLocks noGrp="1"/>
          </p:cNvSpPr>
          <p:nvPr>
            <p:ph type="subTitle" idx="6"/>
          </p:nvPr>
        </p:nvSpPr>
        <p:spPr>
          <a:xfrm>
            <a:off x="5856675" y="1928169"/>
            <a:ext cx="1764900" cy="61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a:latin typeface="Barlow Semi Condensed"/>
                <a:ea typeface="Barlow Semi Condensed"/>
                <a:cs typeface="Barlow Semi Condensed"/>
                <a:sym typeface="Barlow Semi Condensed"/>
              </a:rPr>
              <a:t>Increase performance with microservices</a:t>
            </a:r>
            <a:endParaRPr>
              <a:latin typeface="Barlow Semi Condensed"/>
              <a:ea typeface="Barlow Semi Condensed"/>
              <a:cs typeface="Barlow Semi Condensed"/>
              <a:sym typeface="Barlow Semi Condensed"/>
            </a:endParaRPr>
          </a:p>
        </p:txBody>
      </p:sp>
      <p:sp>
        <p:nvSpPr>
          <p:cNvPr id="1456" name="Google Shape;1456;p8"/>
          <p:cNvSpPr txBox="1">
            <a:spLocks noGrp="1"/>
          </p:cNvSpPr>
          <p:nvPr>
            <p:ph type="subTitle" idx="2"/>
          </p:nvPr>
        </p:nvSpPr>
        <p:spPr>
          <a:xfrm>
            <a:off x="1522425" y="1928169"/>
            <a:ext cx="1764900" cy="61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a:latin typeface="Barlow Semi Condensed"/>
                <a:ea typeface="Barlow Semi Condensed"/>
                <a:cs typeface="Barlow Semi Condensed"/>
                <a:sym typeface="Barlow Semi Condensed"/>
              </a:rPr>
              <a:t>You get what you pay</a:t>
            </a:r>
            <a:endParaRPr>
              <a:latin typeface="Barlow Semi Condensed"/>
              <a:ea typeface="Barlow Semi Condensed"/>
              <a:cs typeface="Barlow Semi Condensed"/>
              <a:sym typeface="Barlow Semi Condensed"/>
            </a:endParaRPr>
          </a:p>
        </p:txBody>
      </p:sp>
      <p:sp>
        <p:nvSpPr>
          <p:cNvPr id="1457" name="Google Shape;1457;p8"/>
          <p:cNvSpPr txBox="1">
            <a:spLocks noGrp="1"/>
          </p:cNvSpPr>
          <p:nvPr>
            <p:ph type="title"/>
          </p:nvPr>
        </p:nvSpPr>
        <p:spPr>
          <a:xfrm>
            <a:off x="2468541" y="425072"/>
            <a:ext cx="4206917"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Benefits Of Cloud Computing</a:t>
            </a:r>
            <a:endParaRPr/>
          </a:p>
        </p:txBody>
      </p:sp>
      <p:sp>
        <p:nvSpPr>
          <p:cNvPr id="1458" name="Google Shape;1458;p8"/>
          <p:cNvSpPr txBox="1">
            <a:spLocks noGrp="1"/>
          </p:cNvSpPr>
          <p:nvPr>
            <p:ph type="subTitle" idx="7"/>
          </p:nvPr>
        </p:nvSpPr>
        <p:spPr>
          <a:xfrm>
            <a:off x="1522425" y="3215958"/>
            <a:ext cx="1764900" cy="457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US"/>
              <a:t>Security</a:t>
            </a:r>
            <a:endParaRPr/>
          </a:p>
        </p:txBody>
      </p:sp>
      <p:sp>
        <p:nvSpPr>
          <p:cNvPr id="1459" name="Google Shape;1459;p8"/>
          <p:cNvSpPr txBox="1">
            <a:spLocks noGrp="1"/>
          </p:cNvSpPr>
          <p:nvPr>
            <p:ph type="subTitle" idx="8"/>
          </p:nvPr>
        </p:nvSpPr>
        <p:spPr>
          <a:xfrm>
            <a:off x="1522425" y="3556017"/>
            <a:ext cx="1764900" cy="610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a:latin typeface="Barlow Semi Condensed"/>
                <a:ea typeface="Barlow Semi Condensed"/>
                <a:cs typeface="Barlow Semi Condensed"/>
                <a:sym typeface="Barlow Semi Condensed"/>
              </a:rPr>
              <a:t>Secure your system with a click</a:t>
            </a:r>
            <a:endParaRPr>
              <a:latin typeface="Barlow Semi Condensed"/>
              <a:ea typeface="Barlow Semi Condensed"/>
              <a:cs typeface="Barlow Semi Condensed"/>
              <a:sym typeface="Barlow Semi Condensed"/>
            </a:endParaRPr>
          </a:p>
        </p:txBody>
      </p:sp>
      <p:sp>
        <p:nvSpPr>
          <p:cNvPr id="1460" name="Google Shape;1460;p8"/>
          <p:cNvSpPr txBox="1">
            <a:spLocks noGrp="1"/>
          </p:cNvSpPr>
          <p:nvPr>
            <p:ph type="subTitle" idx="9"/>
          </p:nvPr>
        </p:nvSpPr>
        <p:spPr>
          <a:xfrm>
            <a:off x="3597450" y="3215961"/>
            <a:ext cx="1949100" cy="457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US"/>
              <a:t>Productivity</a:t>
            </a:r>
            <a:endParaRPr/>
          </a:p>
        </p:txBody>
      </p:sp>
      <p:sp>
        <p:nvSpPr>
          <p:cNvPr id="1461" name="Google Shape;1461;p8"/>
          <p:cNvSpPr txBox="1">
            <a:spLocks noGrp="1"/>
          </p:cNvSpPr>
          <p:nvPr>
            <p:ph type="subTitle" idx="13"/>
          </p:nvPr>
        </p:nvSpPr>
        <p:spPr>
          <a:xfrm>
            <a:off x="3597500" y="3556017"/>
            <a:ext cx="1949100" cy="610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a:latin typeface="Barlow Semi Condensed"/>
                <a:ea typeface="Barlow Semi Condensed"/>
                <a:cs typeface="Barlow Semi Condensed"/>
                <a:sym typeface="Barlow Semi Condensed"/>
              </a:rPr>
              <a:t>Reduce your deployment time</a:t>
            </a:r>
            <a:endParaRPr>
              <a:latin typeface="Barlow Semi Condensed"/>
              <a:ea typeface="Barlow Semi Condensed"/>
              <a:cs typeface="Barlow Semi Condensed"/>
              <a:sym typeface="Barlow Semi Condensed"/>
            </a:endParaRPr>
          </a:p>
        </p:txBody>
      </p:sp>
      <p:sp>
        <p:nvSpPr>
          <p:cNvPr id="1462" name="Google Shape;1462;p8"/>
          <p:cNvSpPr txBox="1">
            <a:spLocks noGrp="1"/>
          </p:cNvSpPr>
          <p:nvPr>
            <p:ph type="subTitle" idx="14"/>
          </p:nvPr>
        </p:nvSpPr>
        <p:spPr>
          <a:xfrm>
            <a:off x="5856675" y="3215958"/>
            <a:ext cx="1764900" cy="457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US"/>
              <a:t>Reliability</a:t>
            </a:r>
            <a:endParaRPr/>
          </a:p>
        </p:txBody>
      </p:sp>
      <p:sp>
        <p:nvSpPr>
          <p:cNvPr id="1463" name="Google Shape;1463;p8"/>
          <p:cNvSpPr txBox="1">
            <a:spLocks noGrp="1"/>
          </p:cNvSpPr>
          <p:nvPr>
            <p:ph type="subTitle" idx="15"/>
          </p:nvPr>
        </p:nvSpPr>
        <p:spPr>
          <a:xfrm>
            <a:off x="5856675" y="3556017"/>
            <a:ext cx="1764900" cy="610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a:latin typeface="Barlow Semi Condensed"/>
                <a:ea typeface="Barlow Semi Condensed"/>
                <a:cs typeface="Barlow Semi Condensed"/>
                <a:sym typeface="Barlow Semi Condensed"/>
              </a:rPr>
              <a:t>Fault tolerance and service monitoring</a:t>
            </a:r>
            <a:endParaRPr>
              <a:latin typeface="Barlow Semi Condensed"/>
              <a:ea typeface="Barlow Semi Condensed"/>
              <a:cs typeface="Barlow Semi Condensed"/>
              <a:sym typeface="Barlow Semi Condense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67"/>
        <p:cNvGrpSpPr/>
        <p:nvPr/>
      </p:nvGrpSpPr>
      <p:grpSpPr>
        <a:xfrm>
          <a:off x="0" y="0"/>
          <a:ext cx="0" cy="0"/>
          <a:chOff x="0" y="0"/>
          <a:chExt cx="0" cy="0"/>
        </a:xfrm>
      </p:grpSpPr>
      <p:sp>
        <p:nvSpPr>
          <p:cNvPr id="1468" name="Google Shape;1468;p9"/>
          <p:cNvSpPr txBox="1">
            <a:spLocks noGrp="1"/>
          </p:cNvSpPr>
          <p:nvPr>
            <p:ph type="title"/>
          </p:nvPr>
        </p:nvSpPr>
        <p:spPr>
          <a:xfrm>
            <a:off x="1978609" y="2080260"/>
            <a:ext cx="5186779" cy="804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US" sz="4000">
                <a:latin typeface="Arial"/>
                <a:ea typeface="Arial"/>
                <a:cs typeface="Arial"/>
                <a:sym typeface="Arial"/>
              </a:rPr>
              <a:t>Problems of Cloud Computing</a:t>
            </a:r>
            <a:endParaRPr sz="4000">
              <a:latin typeface="Arial"/>
              <a:ea typeface="Arial"/>
              <a:cs typeface="Arial"/>
              <a:sym typeface="Arial"/>
            </a:endParaRPr>
          </a:p>
        </p:txBody>
      </p:sp>
      <p:sp>
        <p:nvSpPr>
          <p:cNvPr id="1469" name="Google Shape;1469;p9"/>
          <p:cNvSpPr txBox="1">
            <a:spLocks noGrp="1"/>
          </p:cNvSpPr>
          <p:nvPr>
            <p:ph type="title" idx="2"/>
          </p:nvPr>
        </p:nvSpPr>
        <p:spPr>
          <a:xfrm>
            <a:off x="3279189" y="1010460"/>
            <a:ext cx="2585621" cy="106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600"/>
              <a:buNone/>
            </a:pPr>
            <a:r>
              <a:rPr lang="en-US" sz="7200">
                <a:latin typeface="Arial"/>
                <a:ea typeface="Arial"/>
                <a:cs typeface="Arial"/>
                <a:sym typeface="Arial"/>
              </a:rPr>
              <a:t>02</a:t>
            </a:r>
            <a:endParaRPr sz="7200">
              <a:latin typeface="Arial"/>
              <a:ea typeface="Arial"/>
              <a:cs typeface="Arial"/>
              <a:sym typeface="Arial"/>
            </a:endParaRPr>
          </a:p>
        </p:txBody>
      </p:sp>
      <p:sp>
        <p:nvSpPr>
          <p:cNvPr id="1470" name="Google Shape;1470;p9"/>
          <p:cNvSpPr txBox="1">
            <a:spLocks noGrp="1"/>
          </p:cNvSpPr>
          <p:nvPr>
            <p:ph type="subTitle" idx="1"/>
          </p:nvPr>
        </p:nvSpPr>
        <p:spPr>
          <a:xfrm>
            <a:off x="3083877" y="3150060"/>
            <a:ext cx="2976241" cy="685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a:latin typeface="Barlow Semi Condensed"/>
                <a:ea typeface="Barlow Semi Condensed"/>
                <a:cs typeface="Barlow Semi Condensed"/>
                <a:sym typeface="Barlow Semi Condensed"/>
              </a:rPr>
              <a:t>Why Cloud Computing still have it own problems?</a:t>
            </a:r>
            <a:endParaRPr/>
          </a:p>
        </p:txBody>
      </p:sp>
    </p:spTree>
  </p:cSld>
  <p:clrMapOvr>
    <a:masterClrMapping/>
  </p:clrMapOvr>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TotalTime>
  <Words>2184</Words>
  <Application>Microsoft Macintosh PowerPoint</Application>
  <PresentationFormat>On-screen Show (16:9)</PresentationFormat>
  <Paragraphs>348</Paragraphs>
  <Slides>63</Slides>
  <Notes>63</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63</vt:i4>
      </vt:variant>
    </vt:vector>
  </HeadingPairs>
  <TitlesOfParts>
    <vt:vector size="70" baseType="lpstr">
      <vt:lpstr>Barlow Semi Condensed Medium</vt:lpstr>
      <vt:lpstr>Arial</vt:lpstr>
      <vt:lpstr>Roboto Condensed Light</vt:lpstr>
      <vt:lpstr>Barlow Semi Condensed</vt:lpstr>
      <vt:lpstr>Fjalla One</vt:lpstr>
      <vt:lpstr>Barlow</vt:lpstr>
      <vt:lpstr>Technology Consulting by Slidesgo</vt:lpstr>
      <vt:lpstr>CLOUD ARCHITECTURE SERVICE SELECTION</vt:lpstr>
      <vt:lpstr>Table of Contents</vt:lpstr>
      <vt:lpstr>Cloud Computing</vt:lpstr>
      <vt:lpstr>Three Tier Application</vt:lpstr>
      <vt:lpstr>Three Tier Application</vt:lpstr>
      <vt:lpstr>CLOUD</vt:lpstr>
      <vt:lpstr>PowerPoint Presentation</vt:lpstr>
      <vt:lpstr>Benefits Of Cloud Computing</vt:lpstr>
      <vt:lpstr>Problems of Cloud Computing</vt:lpstr>
      <vt:lpstr>Requirements</vt:lpstr>
      <vt:lpstr>Constructing a system integrating cloud</vt:lpstr>
      <vt:lpstr>PowerPoint Presentation</vt:lpstr>
      <vt:lpstr>LET’S CREATE OUR SYSTEM</vt:lpstr>
      <vt:lpstr>LET’S CREATE OUR SYSTEM</vt:lpstr>
      <vt:lpstr>PowerPoint Presentation</vt:lpstr>
      <vt:lpstr>LET’S CREATE OUR SYSTEM</vt:lpstr>
      <vt:lpstr>LET’S CREATE OUR SYSTEM</vt:lpstr>
      <vt:lpstr>LET’S CREATE OUR SYSTEM</vt:lpstr>
      <vt:lpstr>LET’S CREATE OUR SYSTEM</vt:lpstr>
      <vt:lpstr>LET’S CREATE OUR SYSTEM</vt:lpstr>
      <vt:lpstr>LET’S CREATE OUR SYSTEM</vt:lpstr>
      <vt:lpstr>LET’S CREATE OUR SYSTEM</vt:lpstr>
      <vt:lpstr>PowerPoint Presentation</vt:lpstr>
      <vt:lpstr>25</vt:lpstr>
      <vt:lpstr>Understanding the Problem</vt:lpstr>
      <vt:lpstr>Pillars in constructing a cloud architecture</vt:lpstr>
      <vt:lpstr>Reliability</vt:lpstr>
      <vt:lpstr>OUR CUSTOMERS</vt:lpstr>
      <vt:lpstr>CONCURRENT USER - CCU</vt:lpstr>
      <vt:lpstr>CCU</vt:lpstr>
      <vt:lpstr>Our system has 10,000 users daily.  Each user will spend 30m for each session There are 4 peak hours in total</vt:lpstr>
      <vt:lpstr>RELIABILITY DESIGN PRINCIPLES</vt:lpstr>
      <vt:lpstr>UBER WAS HACKED</vt:lpstr>
      <vt:lpstr>UBER WAS HACKED</vt:lpstr>
      <vt:lpstr>Security</vt:lpstr>
      <vt:lpstr>SECURITY DESIGN PRINCIPLES</vt:lpstr>
      <vt:lpstr>Performance Efficiency</vt:lpstr>
      <vt:lpstr>LATENCY IS A BIG PROBLEM</vt:lpstr>
      <vt:lpstr>PERFORMANCE DESIGN PRINCIPLES</vt:lpstr>
      <vt:lpstr>Cost Optimization</vt:lpstr>
      <vt:lpstr>BURNING MONEY ON THE CLOUD</vt:lpstr>
      <vt:lpstr>COST OPTIMIZATION DESIGN PRINCIPLES</vt:lpstr>
      <vt:lpstr>Architecture on the Cloud</vt:lpstr>
      <vt:lpstr>PowerPoint Presentation</vt:lpstr>
      <vt:lpstr>SERVERLESS ARCHITECTURE MOBILE BACKEND</vt:lpstr>
      <vt:lpstr>SERVERLESS ARCHITECTURE SINGLE-PAGE APPLICATION</vt:lpstr>
      <vt:lpstr>MULTI TENANT CLOUD ARCHITECTURE</vt:lpstr>
      <vt:lpstr>LIVE STREAMING CLOUD ARCHITECTURE</vt:lpstr>
      <vt:lpstr>ARCHITECTURE FOR WEB HOSTING</vt:lpstr>
      <vt:lpstr>DIVE INTO WEB HOSTING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RECAP</vt:lpstr>
      <vt:lpstr>THINGS YOU SHOULD KEEP IN MIND</vt:lpstr>
      <vt:lpstr>PowerPoint Presentation</vt:lpstr>
      <vt:lpstr>PowerPoint Presentation</vt:lpstr>
      <vt:lpstr>REFRERENCES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ARCHITECTURE SERVICE SELECTION</dc:title>
  <cp:lastModifiedBy>Lê Hoàng Thịnh</cp:lastModifiedBy>
  <cp:revision>6</cp:revision>
  <dcterms:modified xsi:type="dcterms:W3CDTF">2022-11-26T07:13:10Z</dcterms:modified>
</cp:coreProperties>
</file>